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693400" cx="19010300"/>
  <p:notesSz cx="7556500" cy="10693400"/>
  <p:embeddedFontLst>
    <p:embeddedFont>
      <p:font typeface="Lexend Light"/>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erriweather Light"/>
      <p:regular r:id="rId33"/>
      <p:bold r:id="rId34"/>
      <p:italic r:id="rId35"/>
      <p:boldItalic r:id="rId36"/>
    </p:embeddedFont>
    <p:embeddedFont>
      <p:font typeface="Maven Pro"/>
      <p:regular r:id="rId37"/>
      <p:bold r:id="rId38"/>
    </p:embeddedFont>
    <p:embeddedFont>
      <p:font typeface="Lexend"/>
      <p:regular r:id="rId39"/>
      <p:bold r:id="rId40"/>
    </p:embeddedFont>
    <p:embeddedFont>
      <p:font typeface="Merriweather"/>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font" Target="fonts/LexendLight-bold.fntdata"/><Relationship Id="rId46" Type="http://schemas.openxmlformats.org/officeDocument/2006/relationships/font" Target="fonts/Comfortaa-bold.fntdata"/><Relationship Id="rId23" Type="http://schemas.openxmlformats.org/officeDocument/2006/relationships/font" Target="fonts/LexendLight-regular.fntdata"/><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erriweatherLigh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erriweatherLight-italic.fntdata"/><Relationship Id="rId12" Type="http://schemas.openxmlformats.org/officeDocument/2006/relationships/slide" Target="slides/slide6.xml"/><Relationship Id="rId34" Type="http://schemas.openxmlformats.org/officeDocument/2006/relationships/font" Target="fonts/MerriweatherLight-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MerriweatherLight-boldItalic.fntdata"/><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64109242f_0_384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64109242f_0_384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e2f96a8fe_0_241: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e2f96a8fe_0_241: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e2f96a8fe_0_27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e2f96a8fe_0_27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e2f96a8fe_0_299: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e2f96a8fe_0_299: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e2f96a8fe_0_42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e2f96a8fe_0_42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e2f96a8fe_0_396: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e2f96a8fe_0_396: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2f96a8fe_0_44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2f96a8fe_0_44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3e2f96a8fe_0_474: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3e2f96a8fe_0_474: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64109242f_0_350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64109242f_0_350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64109242f_0_387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64109242f_0_387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64109242f_0_393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64109242f_0_393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2f96a8fe_0_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2f96a8fe_0_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e2f96a8fe_0_7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e2f96a8fe_0_7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e2f96a8fe_0_10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e2f96a8fe_0_10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3e2f96a8fe_0_15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3e2f96a8fe_0_15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3e2f96a8fe_0_182: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3e2f96a8fe_0_182: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713089" y="3355136"/>
            <a:ext cx="88470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51" name="Google Shape;51;p2"/>
          <p:cNvSpPr txBox="1"/>
          <p:nvPr>
            <p:ph idx="1" type="subTitle"/>
          </p:nvPr>
        </p:nvSpPr>
        <p:spPr>
          <a:xfrm>
            <a:off x="1713089" y="7476752"/>
            <a:ext cx="8847000" cy="1445700"/>
          </a:xfrm>
          <a:prstGeom prst="rect">
            <a:avLst/>
          </a:prstGeom>
        </p:spPr>
        <p:txBody>
          <a:bodyPr anchorCtr="0" anchor="t" bIns="190075" lIns="190075" spcFirstLastPara="1" rIns="190075" wrap="square" tIns="190075">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p:txBody>
      </p:sp>
      <p:sp>
        <p:nvSpPr>
          <p:cNvPr id="52" name="Google Shape;52;p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886940" y="1606505"/>
            <a:ext cx="13236600" cy="3873900"/>
          </a:xfrm>
          <a:prstGeom prst="rect">
            <a:avLst/>
          </a:prstGeom>
        </p:spPr>
        <p:txBody>
          <a:bodyPr anchorCtr="0" anchor="ctr" bIns="190075" lIns="190075" spcFirstLastPara="1" rIns="190075" wrap="square" tIns="190075">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p:nvPr>
            <p:ph idx="1" type="body"/>
          </p:nvPr>
        </p:nvSpPr>
        <p:spPr>
          <a:xfrm>
            <a:off x="2886940" y="5638905"/>
            <a:ext cx="13236600" cy="2310300"/>
          </a:xfrm>
          <a:prstGeom prst="rect">
            <a:avLst/>
          </a:prstGeom>
        </p:spPr>
        <p:txBody>
          <a:bodyPr anchorCtr="0" anchor="t" bIns="190075" lIns="190075" spcFirstLastPara="1" rIns="190075" wrap="square" tIns="190075">
            <a:normAutofit/>
          </a:bodyPr>
          <a:lstStyle>
            <a:lvl1pPr indent="-400050" lvl="0" marL="457200" algn="ctr">
              <a:spcBef>
                <a:spcPts val="0"/>
              </a:spcBef>
              <a:spcAft>
                <a:spcPts val="0"/>
              </a:spcAft>
              <a:buClr>
                <a:schemeClr val="lt1"/>
              </a:buClr>
              <a:buSzPts val="2700"/>
              <a:buChar char="●"/>
              <a:defRPr>
                <a:solidFill>
                  <a:schemeClr val="lt1"/>
                </a:solidFill>
              </a:defRPr>
            </a:lvl1pPr>
            <a:lvl2pPr indent="-374650" lvl="1" marL="914400" algn="ctr">
              <a:spcBef>
                <a:spcPts val="0"/>
              </a:spcBef>
              <a:spcAft>
                <a:spcPts val="0"/>
              </a:spcAft>
              <a:buClr>
                <a:schemeClr val="lt1"/>
              </a:buClr>
              <a:buSzPts val="2300"/>
              <a:buChar char="○"/>
              <a:defRPr>
                <a:solidFill>
                  <a:schemeClr val="lt1"/>
                </a:solidFill>
              </a:defRPr>
            </a:lvl2pPr>
            <a:lvl3pPr indent="-374650" lvl="2" marL="1371600" algn="ctr">
              <a:spcBef>
                <a:spcPts val="0"/>
              </a:spcBef>
              <a:spcAft>
                <a:spcPts val="0"/>
              </a:spcAft>
              <a:buClr>
                <a:schemeClr val="lt1"/>
              </a:buClr>
              <a:buSzPts val="2300"/>
              <a:buChar char="■"/>
              <a:defRPr>
                <a:solidFill>
                  <a:schemeClr val="lt1"/>
                </a:solidFill>
              </a:defRPr>
            </a:lvl3pPr>
            <a:lvl4pPr indent="-374650" lvl="3" marL="1828800" algn="ctr">
              <a:spcBef>
                <a:spcPts val="0"/>
              </a:spcBef>
              <a:spcAft>
                <a:spcPts val="0"/>
              </a:spcAft>
              <a:buClr>
                <a:schemeClr val="lt1"/>
              </a:buClr>
              <a:buSzPts val="2300"/>
              <a:buChar char="●"/>
              <a:defRPr>
                <a:solidFill>
                  <a:schemeClr val="lt1"/>
                </a:solidFill>
              </a:defRPr>
            </a:lvl4pPr>
            <a:lvl5pPr indent="-374650" lvl="4" marL="2286000" algn="ctr">
              <a:spcBef>
                <a:spcPts val="0"/>
              </a:spcBef>
              <a:spcAft>
                <a:spcPts val="0"/>
              </a:spcAft>
              <a:buClr>
                <a:schemeClr val="lt1"/>
              </a:buClr>
              <a:buSzPts val="2300"/>
              <a:buChar char="○"/>
              <a:defRPr>
                <a:solidFill>
                  <a:schemeClr val="lt1"/>
                </a:solidFill>
              </a:defRPr>
            </a:lvl5pPr>
            <a:lvl6pPr indent="-374650" lvl="5" marL="2743200" algn="ctr">
              <a:spcBef>
                <a:spcPts val="0"/>
              </a:spcBef>
              <a:spcAft>
                <a:spcPts val="0"/>
              </a:spcAft>
              <a:buClr>
                <a:schemeClr val="lt1"/>
              </a:buClr>
              <a:buSzPts val="2300"/>
              <a:buChar char="■"/>
              <a:defRPr>
                <a:solidFill>
                  <a:schemeClr val="lt1"/>
                </a:solidFill>
              </a:defRPr>
            </a:lvl6pPr>
            <a:lvl7pPr indent="-374650" lvl="6" marL="3200400" algn="ctr">
              <a:spcBef>
                <a:spcPts val="0"/>
              </a:spcBef>
              <a:spcAft>
                <a:spcPts val="0"/>
              </a:spcAft>
              <a:buClr>
                <a:schemeClr val="lt1"/>
              </a:buClr>
              <a:buSzPts val="2300"/>
              <a:buChar char="●"/>
              <a:defRPr>
                <a:solidFill>
                  <a:schemeClr val="lt1"/>
                </a:solidFill>
              </a:defRPr>
            </a:lvl7pPr>
            <a:lvl8pPr indent="-374650" lvl="7" marL="3657600" algn="ctr">
              <a:spcBef>
                <a:spcPts val="0"/>
              </a:spcBef>
              <a:spcAft>
                <a:spcPts val="0"/>
              </a:spcAft>
              <a:buClr>
                <a:schemeClr val="lt1"/>
              </a:buClr>
              <a:buSzPts val="2300"/>
              <a:buChar char="○"/>
              <a:defRPr>
                <a:solidFill>
                  <a:schemeClr val="lt1"/>
                </a:solidFill>
              </a:defRPr>
            </a:lvl8pPr>
            <a:lvl9pPr indent="-374650" lvl="8" marL="4114800" algn="ctr">
              <a:spcBef>
                <a:spcPts val="0"/>
              </a:spcBef>
              <a:spcAft>
                <a:spcPts val="0"/>
              </a:spcAft>
              <a:buClr>
                <a:schemeClr val="lt1"/>
              </a:buClr>
              <a:buSzPts val="2300"/>
              <a:buChar char="■"/>
              <a:defRPr>
                <a:solidFill>
                  <a:schemeClr val="lt1"/>
                </a:solidFill>
              </a:defRPr>
            </a:lvl9pPr>
          </a:lstStyle>
          <a:p/>
        </p:txBody>
      </p:sp>
      <p:sp>
        <p:nvSpPr>
          <p:cNvPr id="274" name="Google Shape;274;p11"/>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1" name="Shape 281"/>
        <p:cNvGrpSpPr/>
        <p:nvPr/>
      </p:nvGrpSpPr>
      <p:grpSpPr>
        <a:xfrm>
          <a:off x="0" y="0"/>
          <a:ext cx="0" cy="0"/>
          <a:chOff x="0" y="0"/>
          <a:chExt cx="0" cy="0"/>
        </a:xfrm>
      </p:grpSpPr>
      <p:sp>
        <p:nvSpPr>
          <p:cNvPr id="282" name="Google Shape;282;p14"/>
          <p:cNvSpPr txBox="1"/>
          <p:nvPr>
            <p:ph type="ctrTitle"/>
          </p:nvPr>
        </p:nvSpPr>
        <p:spPr>
          <a:xfrm>
            <a:off x="648039" y="1547981"/>
            <a:ext cx="17714400" cy="42675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283" name="Google Shape;283;p14"/>
          <p:cNvSpPr txBox="1"/>
          <p:nvPr>
            <p:ph idx="1" type="subTitle"/>
          </p:nvPr>
        </p:nvSpPr>
        <p:spPr>
          <a:xfrm>
            <a:off x="648022" y="5892181"/>
            <a:ext cx="17714400" cy="16479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284" name="Google Shape;284;p1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648022" y="4471644"/>
            <a:ext cx="17714400" cy="1750200"/>
          </a:xfrm>
          <a:prstGeom prst="rect">
            <a:avLst/>
          </a:prstGeom>
        </p:spPr>
        <p:txBody>
          <a:bodyPr anchorCtr="0" anchor="ctr" bIns="190075" lIns="190075" spcFirstLastPara="1" rIns="190075" wrap="square" tIns="19007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287" name="Google Shape;287;p1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8" name="Shape 288"/>
        <p:cNvGrpSpPr/>
        <p:nvPr/>
      </p:nvGrpSpPr>
      <p:grpSpPr>
        <a:xfrm>
          <a:off x="0" y="0"/>
          <a:ext cx="0" cy="0"/>
          <a:chOff x="0" y="0"/>
          <a:chExt cx="0" cy="0"/>
        </a:xfrm>
      </p:grpSpPr>
      <p:sp>
        <p:nvSpPr>
          <p:cNvPr id="289" name="Google Shape;289;p1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0" name="Google Shape;290;p16"/>
          <p:cNvSpPr txBox="1"/>
          <p:nvPr>
            <p:ph idx="1" type="body"/>
          </p:nvPr>
        </p:nvSpPr>
        <p:spPr>
          <a:xfrm>
            <a:off x="648022" y="2396010"/>
            <a:ext cx="177144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1" name="Google Shape;291;p1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2" name="Shape 292"/>
        <p:cNvGrpSpPr/>
        <p:nvPr/>
      </p:nvGrpSpPr>
      <p:grpSpPr>
        <a:xfrm>
          <a:off x="0" y="0"/>
          <a:ext cx="0" cy="0"/>
          <a:chOff x="0" y="0"/>
          <a:chExt cx="0" cy="0"/>
        </a:xfrm>
      </p:grpSpPr>
      <p:sp>
        <p:nvSpPr>
          <p:cNvPr id="293" name="Google Shape;293;p17"/>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4" name="Google Shape;294;p17"/>
          <p:cNvSpPr txBox="1"/>
          <p:nvPr>
            <p:ph idx="1" type="body"/>
          </p:nvPr>
        </p:nvSpPr>
        <p:spPr>
          <a:xfrm>
            <a:off x="648022"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5" name="Google Shape;295;p17"/>
          <p:cNvSpPr txBox="1"/>
          <p:nvPr>
            <p:ph idx="2" type="body"/>
          </p:nvPr>
        </p:nvSpPr>
        <p:spPr>
          <a:xfrm>
            <a:off x="10046519"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 name="Google Shape;296;p1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7" name="Shape 297"/>
        <p:cNvGrpSpPr/>
        <p:nvPr/>
      </p:nvGrpSpPr>
      <p:grpSpPr>
        <a:xfrm>
          <a:off x="0" y="0"/>
          <a:ext cx="0" cy="0"/>
          <a:chOff x="0" y="0"/>
          <a:chExt cx="0" cy="0"/>
        </a:xfrm>
      </p:grpSpPr>
      <p:sp>
        <p:nvSpPr>
          <p:cNvPr id="298" name="Google Shape;298;p18"/>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9" name="Google Shape;299;p1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0" name="Shape 300"/>
        <p:cNvGrpSpPr/>
        <p:nvPr/>
      </p:nvGrpSpPr>
      <p:grpSpPr>
        <a:xfrm>
          <a:off x="0" y="0"/>
          <a:ext cx="0" cy="0"/>
          <a:chOff x="0" y="0"/>
          <a:chExt cx="0" cy="0"/>
        </a:xfrm>
      </p:grpSpPr>
      <p:sp>
        <p:nvSpPr>
          <p:cNvPr id="301" name="Google Shape;301;p19"/>
          <p:cNvSpPr txBox="1"/>
          <p:nvPr>
            <p:ph type="title"/>
          </p:nvPr>
        </p:nvSpPr>
        <p:spPr>
          <a:xfrm>
            <a:off x="648022" y="1155099"/>
            <a:ext cx="5837700" cy="1571100"/>
          </a:xfrm>
          <a:prstGeom prst="rect">
            <a:avLst/>
          </a:prstGeom>
        </p:spPr>
        <p:txBody>
          <a:bodyPr anchorCtr="0" anchor="b" bIns="190075" lIns="190075" spcFirstLastPara="1" rIns="190075" wrap="square" tIns="19007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2" name="Google Shape;302;p19"/>
          <p:cNvSpPr txBox="1"/>
          <p:nvPr>
            <p:ph idx="1" type="body"/>
          </p:nvPr>
        </p:nvSpPr>
        <p:spPr>
          <a:xfrm>
            <a:off x="648022" y="2888996"/>
            <a:ext cx="5837700" cy="66099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3" name="Google Shape;303;p1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4" name="Shape 304"/>
        <p:cNvGrpSpPr/>
        <p:nvPr/>
      </p:nvGrpSpPr>
      <p:grpSpPr>
        <a:xfrm>
          <a:off x="0" y="0"/>
          <a:ext cx="0" cy="0"/>
          <a:chOff x="0" y="0"/>
          <a:chExt cx="0" cy="0"/>
        </a:xfrm>
      </p:grpSpPr>
      <p:sp>
        <p:nvSpPr>
          <p:cNvPr id="305" name="Google Shape;305;p20"/>
          <p:cNvSpPr txBox="1"/>
          <p:nvPr>
            <p:ph type="title"/>
          </p:nvPr>
        </p:nvSpPr>
        <p:spPr>
          <a:xfrm>
            <a:off x="1019226" y="935867"/>
            <a:ext cx="13238700" cy="8504700"/>
          </a:xfrm>
          <a:prstGeom prst="rect">
            <a:avLst/>
          </a:prstGeom>
        </p:spPr>
        <p:txBody>
          <a:bodyPr anchorCtr="0" anchor="ctr" bIns="190075" lIns="190075" spcFirstLastPara="1" rIns="190075" wrap="square" tIns="190075">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06" name="Google Shape;306;p2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7"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sz="2900">
              <a:latin typeface="Lexend Light"/>
              <a:ea typeface="Lexend Light"/>
              <a:cs typeface="Lexend Light"/>
              <a:sym typeface="Lexend Light"/>
            </a:endParaRPr>
          </a:p>
        </p:txBody>
      </p:sp>
      <p:sp>
        <p:nvSpPr>
          <p:cNvPr id="309" name="Google Shape;309;p21"/>
          <p:cNvSpPr txBox="1"/>
          <p:nvPr>
            <p:ph type="title"/>
          </p:nvPr>
        </p:nvSpPr>
        <p:spPr>
          <a:xfrm>
            <a:off x="551972" y="2563786"/>
            <a:ext cx="8409900" cy="30816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10" name="Google Shape;310;p21"/>
          <p:cNvSpPr txBox="1"/>
          <p:nvPr>
            <p:ph idx="1" type="subTitle"/>
          </p:nvPr>
        </p:nvSpPr>
        <p:spPr>
          <a:xfrm>
            <a:off x="551972" y="5827628"/>
            <a:ext cx="8409900" cy="25677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11" name="Google Shape;311;p21"/>
          <p:cNvSpPr txBox="1"/>
          <p:nvPr>
            <p:ph idx="2" type="body"/>
          </p:nvPr>
        </p:nvSpPr>
        <p:spPr>
          <a:xfrm>
            <a:off x="10269179" y="1505361"/>
            <a:ext cx="7977000" cy="76821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12" name="Google Shape;312;p2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713089" y="3355162"/>
            <a:ext cx="121782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87" name="Google Shape;87;p3"/>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3" name="Shape 313"/>
        <p:cNvGrpSpPr/>
        <p:nvPr/>
      </p:nvGrpSpPr>
      <p:grpSpPr>
        <a:xfrm>
          <a:off x="0" y="0"/>
          <a:ext cx="0" cy="0"/>
          <a:chOff x="0" y="0"/>
          <a:chExt cx="0" cy="0"/>
        </a:xfrm>
      </p:grpSpPr>
      <p:sp>
        <p:nvSpPr>
          <p:cNvPr id="314" name="Google Shape;314;p22"/>
          <p:cNvSpPr txBox="1"/>
          <p:nvPr>
            <p:ph idx="1" type="body"/>
          </p:nvPr>
        </p:nvSpPr>
        <p:spPr>
          <a:xfrm>
            <a:off x="648022" y="8795418"/>
            <a:ext cx="12471600" cy="1257900"/>
          </a:xfrm>
          <a:prstGeom prst="rect">
            <a:avLst/>
          </a:prstGeom>
        </p:spPr>
        <p:txBody>
          <a:bodyPr anchorCtr="0" anchor="ctr" bIns="190075" lIns="190075" spcFirstLastPara="1" rIns="190075" wrap="square" tIns="190075">
            <a:noAutofit/>
          </a:bodyPr>
          <a:lstStyle>
            <a:lvl1pPr indent="-228600" lvl="0" marL="457200">
              <a:spcBef>
                <a:spcPts val="0"/>
              </a:spcBef>
              <a:spcAft>
                <a:spcPts val="0"/>
              </a:spcAft>
              <a:buSzPts val="1900"/>
              <a:buNone/>
              <a:defRPr/>
            </a:lvl1pPr>
          </a:lstStyle>
          <a:p/>
        </p:txBody>
      </p:sp>
      <p:sp>
        <p:nvSpPr>
          <p:cNvPr id="315" name="Google Shape;315;p2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6" name="Shape 316"/>
        <p:cNvGrpSpPr/>
        <p:nvPr/>
      </p:nvGrpSpPr>
      <p:grpSpPr>
        <a:xfrm>
          <a:off x="0" y="0"/>
          <a:ext cx="0" cy="0"/>
          <a:chOff x="0" y="0"/>
          <a:chExt cx="0" cy="0"/>
        </a:xfrm>
      </p:grpSpPr>
      <p:sp>
        <p:nvSpPr>
          <p:cNvPr id="317" name="Google Shape;317;p23"/>
          <p:cNvSpPr txBox="1"/>
          <p:nvPr>
            <p:ph hasCustomPrompt="1" type="title"/>
          </p:nvPr>
        </p:nvSpPr>
        <p:spPr>
          <a:xfrm>
            <a:off x="648022" y="2299648"/>
            <a:ext cx="17714400" cy="40821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p:nvPr>
            <p:ph idx="1" type="body"/>
          </p:nvPr>
        </p:nvSpPr>
        <p:spPr>
          <a:xfrm>
            <a:off x="648022" y="6553515"/>
            <a:ext cx="17714400" cy="2704500"/>
          </a:xfrm>
          <a:prstGeom prst="rect">
            <a:avLst/>
          </a:prstGeom>
        </p:spPr>
        <p:txBody>
          <a:bodyPr anchorCtr="0" anchor="t" bIns="190075" lIns="190075" spcFirstLastPara="1" rIns="190075" wrap="square" tIns="190075">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319" name="Google Shape;319;p2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2" name="Shape 322"/>
        <p:cNvGrpSpPr/>
        <p:nvPr/>
      </p:nvGrpSpPr>
      <p:grpSpPr>
        <a:xfrm>
          <a:off x="0" y="0"/>
          <a:ext cx="0" cy="0"/>
          <a:chOff x="0" y="0"/>
          <a:chExt cx="0" cy="0"/>
        </a:xfrm>
      </p:grpSpPr>
      <p:sp>
        <p:nvSpPr>
          <p:cNvPr id="323" name="Google Shape;323;p25"/>
          <p:cNvSpPr txBox="1"/>
          <p:nvPr>
            <p:ph type="title"/>
          </p:nvPr>
        </p:nvSpPr>
        <p:spPr>
          <a:xfrm>
            <a:off x="1408153" y="3810362"/>
            <a:ext cx="6688500" cy="3085500"/>
          </a:xfrm>
          <a:prstGeom prst="rect">
            <a:avLst/>
          </a:prstGeom>
        </p:spPr>
        <p:txBody>
          <a:bodyPr anchorCtr="0" anchor="ctr" bIns="190075" lIns="190075" spcFirstLastPara="1" rIns="190075" wrap="square" tIns="190075">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24" name="Google Shape;324;p2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25"/>
          <p:cNvSpPr txBox="1"/>
          <p:nvPr>
            <p:ph idx="1" type="subTitle"/>
          </p:nvPr>
        </p:nvSpPr>
        <p:spPr>
          <a:xfrm>
            <a:off x="9161389" y="818611"/>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6" name="Google Shape;326;p25"/>
          <p:cNvSpPr txBox="1"/>
          <p:nvPr>
            <p:ph idx="2" type="subTitle"/>
          </p:nvPr>
        </p:nvSpPr>
        <p:spPr>
          <a:xfrm>
            <a:off x="9161389" y="2394409"/>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7" name="Google Shape;327;p25"/>
          <p:cNvSpPr txBox="1"/>
          <p:nvPr>
            <p:ph idx="3" type="subTitle"/>
          </p:nvPr>
        </p:nvSpPr>
        <p:spPr>
          <a:xfrm>
            <a:off x="9161389" y="7121802"/>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8" name="Google Shape;328;p25"/>
          <p:cNvSpPr txBox="1"/>
          <p:nvPr>
            <p:ph idx="4" type="subTitle"/>
          </p:nvPr>
        </p:nvSpPr>
        <p:spPr>
          <a:xfrm>
            <a:off x="9161389" y="3970207"/>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9" name="Google Shape;329;p25"/>
          <p:cNvSpPr txBox="1"/>
          <p:nvPr>
            <p:ph idx="5" type="subTitle"/>
          </p:nvPr>
        </p:nvSpPr>
        <p:spPr>
          <a:xfrm>
            <a:off x="9161389" y="8697600"/>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0" name="Google Shape;330;p25"/>
          <p:cNvSpPr txBox="1"/>
          <p:nvPr>
            <p:ph idx="6" type="subTitle"/>
          </p:nvPr>
        </p:nvSpPr>
        <p:spPr>
          <a:xfrm>
            <a:off x="9161389" y="5546005"/>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1" name="Shape 331"/>
        <p:cNvGrpSpPr/>
        <p:nvPr/>
      </p:nvGrpSpPr>
      <p:grpSpPr>
        <a:xfrm>
          <a:off x="0" y="0"/>
          <a:ext cx="0" cy="0"/>
          <a:chOff x="0" y="0"/>
          <a:chExt cx="0" cy="0"/>
        </a:xfrm>
      </p:grpSpPr>
      <p:sp>
        <p:nvSpPr>
          <p:cNvPr id="332" name="Google Shape;332;p2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3" name="Google Shape;333;p26"/>
          <p:cNvSpPr txBox="1"/>
          <p:nvPr>
            <p:ph idx="1" type="body"/>
          </p:nvPr>
        </p:nvSpPr>
        <p:spPr>
          <a:xfrm>
            <a:off x="648022" y="2396010"/>
            <a:ext cx="93012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34" name="Google Shape;334;p26"/>
          <p:cNvSpPr/>
          <p:nvPr>
            <p:ph idx="2" type="pic"/>
          </p:nvPr>
        </p:nvSpPr>
        <p:spPr>
          <a:xfrm>
            <a:off x="10378377" y="2396633"/>
            <a:ext cx="7983900" cy="7102800"/>
          </a:xfrm>
          <a:prstGeom prst="rect">
            <a:avLst/>
          </a:prstGeom>
          <a:noFill/>
          <a:ln>
            <a:noFill/>
          </a:ln>
        </p:spPr>
      </p:sp>
      <p:sp>
        <p:nvSpPr>
          <p:cNvPr id="335" name="Google Shape;335;p2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36" name="Shape 336"/>
        <p:cNvGrpSpPr/>
        <p:nvPr/>
      </p:nvGrpSpPr>
      <p:grpSpPr>
        <a:xfrm>
          <a:off x="0" y="0"/>
          <a:ext cx="0" cy="0"/>
          <a:chOff x="0" y="0"/>
          <a:chExt cx="0" cy="0"/>
        </a:xfrm>
      </p:grpSpPr>
      <p:sp>
        <p:nvSpPr>
          <p:cNvPr id="337" name="Google Shape;337;p2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27"/>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9" name="Google Shape;339;p27"/>
          <p:cNvSpPr txBox="1"/>
          <p:nvPr>
            <p:ph idx="1" type="body"/>
          </p:nvPr>
        </p:nvSpPr>
        <p:spPr>
          <a:xfrm>
            <a:off x="1004465"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0" name="Google Shape;340;p27"/>
          <p:cNvSpPr txBox="1"/>
          <p:nvPr>
            <p:ph idx="2" type="body"/>
          </p:nvPr>
        </p:nvSpPr>
        <p:spPr>
          <a:xfrm>
            <a:off x="10494750"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1" name="Google Shape;341;p27"/>
          <p:cNvSpPr txBox="1"/>
          <p:nvPr>
            <p:ph idx="3" type="subTitle"/>
          </p:nvPr>
        </p:nvSpPr>
        <p:spPr>
          <a:xfrm>
            <a:off x="1004465"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2" name="Google Shape;342;p27"/>
          <p:cNvSpPr txBox="1"/>
          <p:nvPr>
            <p:ph idx="4" type="subTitle"/>
          </p:nvPr>
        </p:nvSpPr>
        <p:spPr>
          <a:xfrm>
            <a:off x="10494750"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3" name="Shape 343"/>
        <p:cNvGrpSpPr/>
        <p:nvPr/>
      </p:nvGrpSpPr>
      <p:grpSpPr>
        <a:xfrm>
          <a:off x="0" y="0"/>
          <a:ext cx="0" cy="0"/>
          <a:chOff x="0" y="0"/>
          <a:chExt cx="0" cy="0"/>
        </a:xfrm>
      </p:grpSpPr>
      <p:sp>
        <p:nvSpPr>
          <p:cNvPr id="344" name="Google Shape;344;p2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28"/>
          <p:cNvSpPr txBox="1"/>
          <p:nvPr>
            <p:ph idx="1" type="body"/>
          </p:nvPr>
        </p:nvSpPr>
        <p:spPr>
          <a:xfrm>
            <a:off x="1004517"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6" name="Google Shape;346;p28"/>
          <p:cNvSpPr txBox="1"/>
          <p:nvPr>
            <p:ph idx="2" type="body"/>
          </p:nvPr>
        </p:nvSpPr>
        <p:spPr>
          <a:xfrm>
            <a:off x="6959892"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7" name="Google Shape;347;p28"/>
          <p:cNvSpPr txBox="1"/>
          <p:nvPr>
            <p:ph idx="3" type="body"/>
          </p:nvPr>
        </p:nvSpPr>
        <p:spPr>
          <a:xfrm>
            <a:off x="12915268"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8" name="Google Shape;348;p28"/>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49" name="Google Shape;349;p28"/>
          <p:cNvSpPr txBox="1"/>
          <p:nvPr>
            <p:ph idx="4" type="subTitle"/>
          </p:nvPr>
        </p:nvSpPr>
        <p:spPr>
          <a:xfrm>
            <a:off x="1004517"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0" name="Google Shape;350;p28"/>
          <p:cNvSpPr txBox="1"/>
          <p:nvPr>
            <p:ph idx="5" type="subTitle"/>
          </p:nvPr>
        </p:nvSpPr>
        <p:spPr>
          <a:xfrm>
            <a:off x="6959892"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1" name="Google Shape;351;p28"/>
          <p:cNvSpPr txBox="1"/>
          <p:nvPr>
            <p:ph idx="6" type="subTitle"/>
          </p:nvPr>
        </p:nvSpPr>
        <p:spPr>
          <a:xfrm>
            <a:off x="12915268"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2" name="Shape 352"/>
        <p:cNvGrpSpPr/>
        <p:nvPr/>
      </p:nvGrpSpPr>
      <p:grpSpPr>
        <a:xfrm>
          <a:off x="0" y="0"/>
          <a:ext cx="0" cy="0"/>
          <a:chOff x="0" y="0"/>
          <a:chExt cx="0" cy="0"/>
        </a:xfrm>
      </p:grpSpPr>
      <p:sp>
        <p:nvSpPr>
          <p:cNvPr id="353" name="Google Shape;353;p2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29"/>
          <p:cNvSpPr txBox="1"/>
          <p:nvPr>
            <p:ph idx="1" type="body"/>
          </p:nvPr>
        </p:nvSpPr>
        <p:spPr>
          <a:xfrm>
            <a:off x="76241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5" name="Google Shape;355;p29"/>
          <p:cNvSpPr txBox="1"/>
          <p:nvPr>
            <p:ph idx="2" type="body"/>
          </p:nvPr>
        </p:nvSpPr>
        <p:spPr>
          <a:xfrm>
            <a:off x="1026756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6" name="Google Shape;356;p29"/>
          <p:cNvSpPr txBox="1"/>
          <p:nvPr>
            <p:ph idx="3" type="body"/>
          </p:nvPr>
        </p:nvSpPr>
        <p:spPr>
          <a:xfrm>
            <a:off x="76247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7" name="Google Shape;357;p29"/>
          <p:cNvSpPr txBox="1"/>
          <p:nvPr>
            <p:ph idx="4" type="body"/>
          </p:nvPr>
        </p:nvSpPr>
        <p:spPr>
          <a:xfrm>
            <a:off x="1026762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8" name="Google Shape;358;p29"/>
          <p:cNvSpPr txBox="1"/>
          <p:nvPr>
            <p:ph type="title"/>
          </p:nvPr>
        </p:nvSpPr>
        <p:spPr>
          <a:xfrm>
            <a:off x="762470"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59" name="Google Shape;359;p29"/>
          <p:cNvSpPr txBox="1"/>
          <p:nvPr>
            <p:ph idx="5" type="subTitle"/>
          </p:nvPr>
        </p:nvSpPr>
        <p:spPr>
          <a:xfrm>
            <a:off x="762496"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0" name="Google Shape;360;p29"/>
          <p:cNvSpPr txBox="1"/>
          <p:nvPr>
            <p:ph idx="6" type="subTitle"/>
          </p:nvPr>
        </p:nvSpPr>
        <p:spPr>
          <a:xfrm>
            <a:off x="10267594"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1" name="Google Shape;361;p29"/>
          <p:cNvSpPr txBox="1"/>
          <p:nvPr>
            <p:ph idx="7" type="subTitle"/>
          </p:nvPr>
        </p:nvSpPr>
        <p:spPr>
          <a:xfrm>
            <a:off x="10267643"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2" name="Google Shape;362;p29"/>
          <p:cNvSpPr txBox="1"/>
          <p:nvPr>
            <p:ph idx="8" type="subTitle"/>
          </p:nvPr>
        </p:nvSpPr>
        <p:spPr>
          <a:xfrm>
            <a:off x="762470"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3" name="Shape 363"/>
        <p:cNvGrpSpPr/>
        <p:nvPr/>
      </p:nvGrpSpPr>
      <p:grpSpPr>
        <a:xfrm>
          <a:off x="0" y="0"/>
          <a:ext cx="0" cy="0"/>
          <a:chOff x="0" y="0"/>
          <a:chExt cx="0" cy="0"/>
        </a:xfrm>
      </p:grpSpPr>
      <p:sp>
        <p:nvSpPr>
          <p:cNvPr id="364" name="Google Shape;364;p30"/>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65" name="Google Shape;365;p3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0"/>
          <p:cNvSpPr/>
          <p:nvPr>
            <p:ph idx="2" type="pic"/>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67" name="Shape 367"/>
        <p:cNvGrpSpPr/>
        <p:nvPr/>
      </p:nvGrpSpPr>
      <p:grpSpPr>
        <a:xfrm>
          <a:off x="0" y="0"/>
          <a:ext cx="0" cy="0"/>
          <a:chOff x="0" y="0"/>
          <a:chExt cx="0" cy="0"/>
        </a:xfrm>
      </p:grpSpPr>
      <p:sp>
        <p:nvSpPr>
          <p:cNvPr id="368" name="Google Shape;368;p31"/>
          <p:cNvSpPr txBox="1"/>
          <p:nvPr>
            <p:ph idx="1" type="body"/>
          </p:nvPr>
        </p:nvSpPr>
        <p:spPr>
          <a:xfrm>
            <a:off x="648022"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69" name="Google Shape;369;p31"/>
          <p:cNvSpPr/>
          <p:nvPr>
            <p:ph idx="2" type="pic"/>
          </p:nvPr>
        </p:nvSpPr>
        <p:spPr>
          <a:xfrm>
            <a:off x="9989191" y="2356145"/>
            <a:ext cx="8373000" cy="4974600"/>
          </a:xfrm>
          <a:prstGeom prst="rect">
            <a:avLst/>
          </a:prstGeom>
          <a:noFill/>
          <a:ln>
            <a:noFill/>
          </a:ln>
        </p:spPr>
      </p:sp>
      <p:sp>
        <p:nvSpPr>
          <p:cNvPr id="370" name="Google Shape;370;p31"/>
          <p:cNvSpPr/>
          <p:nvPr>
            <p:ph idx="3" type="pic"/>
          </p:nvPr>
        </p:nvSpPr>
        <p:spPr>
          <a:xfrm>
            <a:off x="648074" y="2356145"/>
            <a:ext cx="8373000" cy="4974600"/>
          </a:xfrm>
          <a:prstGeom prst="rect">
            <a:avLst/>
          </a:prstGeom>
          <a:noFill/>
          <a:ln>
            <a:noFill/>
          </a:ln>
        </p:spPr>
      </p:sp>
      <p:sp>
        <p:nvSpPr>
          <p:cNvPr id="371" name="Google Shape;371;p31"/>
          <p:cNvSpPr txBox="1"/>
          <p:nvPr>
            <p:ph idx="4" type="body"/>
          </p:nvPr>
        </p:nvSpPr>
        <p:spPr>
          <a:xfrm>
            <a:off x="9989191"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2" name="Google Shape;372;p3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31"/>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74" name="Google Shape;374;p31"/>
          <p:cNvSpPr txBox="1"/>
          <p:nvPr>
            <p:ph idx="5" type="subTitle"/>
          </p:nvPr>
        </p:nvSpPr>
        <p:spPr>
          <a:xfrm>
            <a:off x="648074"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75" name="Google Shape;375;p31"/>
          <p:cNvSpPr txBox="1"/>
          <p:nvPr>
            <p:ph idx="6" type="subTitle"/>
          </p:nvPr>
        </p:nvSpPr>
        <p:spPr>
          <a:xfrm>
            <a:off x="9989191"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93" name="Google Shape;93;p4"/>
          <p:cNvSpPr txBox="1"/>
          <p:nvPr>
            <p:ph idx="1" type="body"/>
          </p:nvPr>
        </p:nvSpPr>
        <p:spPr>
          <a:xfrm>
            <a:off x="2710589" y="4137339"/>
            <a:ext cx="146163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94" name="Google Shape;94;p4"/>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76" name="Shape 376"/>
        <p:cNvGrpSpPr/>
        <p:nvPr/>
      </p:nvGrpSpPr>
      <p:grpSpPr>
        <a:xfrm>
          <a:off x="0" y="0"/>
          <a:ext cx="0" cy="0"/>
          <a:chOff x="0" y="0"/>
          <a:chExt cx="0" cy="0"/>
        </a:xfrm>
      </p:grpSpPr>
      <p:sp>
        <p:nvSpPr>
          <p:cNvPr id="377" name="Google Shape;377;p32"/>
          <p:cNvSpPr txBox="1"/>
          <p:nvPr>
            <p:ph idx="1" type="body"/>
          </p:nvPr>
        </p:nvSpPr>
        <p:spPr>
          <a:xfrm>
            <a:off x="648022"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8" name="Google Shape;378;p32"/>
          <p:cNvSpPr/>
          <p:nvPr>
            <p:ph idx="2" type="pic"/>
          </p:nvPr>
        </p:nvSpPr>
        <p:spPr>
          <a:xfrm>
            <a:off x="12900611" y="2345802"/>
            <a:ext cx="5461800" cy="4725900"/>
          </a:xfrm>
          <a:prstGeom prst="rect">
            <a:avLst/>
          </a:prstGeom>
          <a:noFill/>
          <a:ln>
            <a:noFill/>
          </a:ln>
        </p:spPr>
      </p:sp>
      <p:sp>
        <p:nvSpPr>
          <p:cNvPr id="379" name="Google Shape;379;p32"/>
          <p:cNvSpPr/>
          <p:nvPr>
            <p:ph idx="3" type="pic"/>
          </p:nvPr>
        </p:nvSpPr>
        <p:spPr>
          <a:xfrm>
            <a:off x="648074" y="2345802"/>
            <a:ext cx="5461800" cy="4725900"/>
          </a:xfrm>
          <a:prstGeom prst="rect">
            <a:avLst/>
          </a:prstGeom>
          <a:noFill/>
          <a:ln>
            <a:noFill/>
          </a:ln>
        </p:spPr>
      </p:sp>
      <p:sp>
        <p:nvSpPr>
          <p:cNvPr id="380" name="Google Shape;380;p32"/>
          <p:cNvSpPr txBox="1"/>
          <p:nvPr>
            <p:ph idx="4" type="body"/>
          </p:nvPr>
        </p:nvSpPr>
        <p:spPr>
          <a:xfrm>
            <a:off x="12900611"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1" name="Google Shape;381;p32"/>
          <p:cNvSpPr/>
          <p:nvPr>
            <p:ph idx="5" type="pic"/>
          </p:nvPr>
        </p:nvSpPr>
        <p:spPr>
          <a:xfrm>
            <a:off x="6767638" y="2345802"/>
            <a:ext cx="5461800" cy="4725900"/>
          </a:xfrm>
          <a:prstGeom prst="rect">
            <a:avLst/>
          </a:prstGeom>
          <a:noFill/>
          <a:ln>
            <a:noFill/>
          </a:ln>
        </p:spPr>
      </p:sp>
      <p:sp>
        <p:nvSpPr>
          <p:cNvPr id="382" name="Google Shape;382;p32"/>
          <p:cNvSpPr txBox="1"/>
          <p:nvPr>
            <p:ph idx="6" type="body"/>
          </p:nvPr>
        </p:nvSpPr>
        <p:spPr>
          <a:xfrm>
            <a:off x="6767638"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3" name="Google Shape;383;p3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32"/>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85" name="Google Shape;385;p32"/>
          <p:cNvSpPr txBox="1"/>
          <p:nvPr>
            <p:ph idx="7" type="subTitle"/>
          </p:nvPr>
        </p:nvSpPr>
        <p:spPr>
          <a:xfrm>
            <a:off x="648074"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6" name="Google Shape;386;p32"/>
          <p:cNvSpPr txBox="1"/>
          <p:nvPr>
            <p:ph idx="8" type="subTitle"/>
          </p:nvPr>
        </p:nvSpPr>
        <p:spPr>
          <a:xfrm>
            <a:off x="12900611"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7" name="Google Shape;387;p32"/>
          <p:cNvSpPr txBox="1"/>
          <p:nvPr>
            <p:ph idx="9" type="subTitle"/>
          </p:nvPr>
        </p:nvSpPr>
        <p:spPr>
          <a:xfrm>
            <a:off x="6767638"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88" name="Shape 388"/>
        <p:cNvGrpSpPr/>
        <p:nvPr/>
      </p:nvGrpSpPr>
      <p:grpSpPr>
        <a:xfrm>
          <a:off x="0" y="0"/>
          <a:ext cx="0" cy="0"/>
          <a:chOff x="0" y="0"/>
          <a:chExt cx="0" cy="0"/>
        </a:xfrm>
      </p:grpSpPr>
      <p:sp>
        <p:nvSpPr>
          <p:cNvPr id="389" name="Google Shape;389;p33"/>
          <p:cNvSpPr/>
          <p:nvPr>
            <p:ph idx="2" type="pic"/>
          </p:nvPr>
        </p:nvSpPr>
        <p:spPr>
          <a:xfrm>
            <a:off x="648022" y="925212"/>
            <a:ext cx="17714400" cy="8769900"/>
          </a:xfrm>
          <a:prstGeom prst="rect">
            <a:avLst/>
          </a:prstGeom>
          <a:noFill/>
          <a:ln>
            <a:noFill/>
          </a:ln>
        </p:spPr>
      </p:sp>
      <p:sp>
        <p:nvSpPr>
          <p:cNvPr id="390" name="Google Shape;390;p3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p:nvPr>
            <p:ph idx="2" type="pic"/>
          </p:nvPr>
        </p:nvSpPr>
        <p:spPr>
          <a:xfrm>
            <a:off x="7046950" y="247221"/>
            <a:ext cx="3417300" cy="3191400"/>
          </a:xfrm>
          <a:prstGeom prst="rect">
            <a:avLst/>
          </a:prstGeom>
          <a:noFill/>
          <a:ln>
            <a:noFill/>
          </a:ln>
        </p:spPr>
      </p:sp>
      <p:sp>
        <p:nvSpPr>
          <p:cNvPr id="394" name="Google Shape;394;p34"/>
          <p:cNvSpPr/>
          <p:nvPr>
            <p:ph idx="3" type="pic"/>
          </p:nvPr>
        </p:nvSpPr>
        <p:spPr>
          <a:xfrm>
            <a:off x="10802306" y="247221"/>
            <a:ext cx="3417300" cy="3191400"/>
          </a:xfrm>
          <a:prstGeom prst="rect">
            <a:avLst/>
          </a:prstGeom>
          <a:noFill/>
          <a:ln>
            <a:noFill/>
          </a:ln>
        </p:spPr>
      </p:sp>
      <p:sp>
        <p:nvSpPr>
          <p:cNvPr id="395" name="Google Shape;395;p34"/>
          <p:cNvSpPr/>
          <p:nvPr>
            <p:ph idx="4" type="pic"/>
          </p:nvPr>
        </p:nvSpPr>
        <p:spPr>
          <a:xfrm>
            <a:off x="14557661" y="247221"/>
            <a:ext cx="3417300" cy="3191400"/>
          </a:xfrm>
          <a:prstGeom prst="rect">
            <a:avLst/>
          </a:prstGeom>
          <a:noFill/>
          <a:ln>
            <a:noFill/>
          </a:ln>
        </p:spPr>
      </p:sp>
      <p:sp>
        <p:nvSpPr>
          <p:cNvPr id="396" name="Google Shape;396;p34"/>
          <p:cNvSpPr/>
          <p:nvPr>
            <p:ph idx="5" type="pic"/>
          </p:nvPr>
        </p:nvSpPr>
        <p:spPr>
          <a:xfrm>
            <a:off x="7046924" y="3750979"/>
            <a:ext cx="3417300" cy="3191400"/>
          </a:xfrm>
          <a:prstGeom prst="rect">
            <a:avLst/>
          </a:prstGeom>
          <a:noFill/>
          <a:ln>
            <a:noFill/>
          </a:ln>
        </p:spPr>
      </p:sp>
      <p:sp>
        <p:nvSpPr>
          <p:cNvPr id="397" name="Google Shape;397;p34"/>
          <p:cNvSpPr/>
          <p:nvPr>
            <p:ph idx="6" type="pic"/>
          </p:nvPr>
        </p:nvSpPr>
        <p:spPr>
          <a:xfrm>
            <a:off x="10802280" y="3750979"/>
            <a:ext cx="3417300" cy="3191400"/>
          </a:xfrm>
          <a:prstGeom prst="rect">
            <a:avLst/>
          </a:prstGeom>
          <a:noFill/>
          <a:ln>
            <a:noFill/>
          </a:ln>
        </p:spPr>
      </p:sp>
      <p:sp>
        <p:nvSpPr>
          <p:cNvPr id="398" name="Google Shape;398;p34"/>
          <p:cNvSpPr/>
          <p:nvPr>
            <p:ph idx="7" type="pic"/>
          </p:nvPr>
        </p:nvSpPr>
        <p:spPr>
          <a:xfrm>
            <a:off x="14557635" y="3750979"/>
            <a:ext cx="3417300" cy="3191400"/>
          </a:xfrm>
          <a:prstGeom prst="rect">
            <a:avLst/>
          </a:prstGeom>
          <a:noFill/>
          <a:ln>
            <a:noFill/>
          </a:ln>
        </p:spPr>
      </p:sp>
      <p:sp>
        <p:nvSpPr>
          <p:cNvPr id="399" name="Google Shape;399;p34"/>
          <p:cNvSpPr txBox="1"/>
          <p:nvPr>
            <p:ph type="title"/>
          </p:nvPr>
        </p:nvSpPr>
        <p:spPr>
          <a:xfrm>
            <a:off x="730870" y="925212"/>
            <a:ext cx="5398800" cy="3547500"/>
          </a:xfrm>
          <a:prstGeom prst="rect">
            <a:avLst/>
          </a:prstGeom>
        </p:spPr>
        <p:txBody>
          <a:bodyPr anchorCtr="0" anchor="t" bIns="190075" lIns="190075" spcFirstLastPara="1" rIns="190075" wrap="square" tIns="190075">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0" name="Google Shape;400;p34"/>
          <p:cNvSpPr/>
          <p:nvPr>
            <p:ph idx="8" type="pic"/>
          </p:nvPr>
        </p:nvSpPr>
        <p:spPr>
          <a:xfrm>
            <a:off x="7046924" y="7254686"/>
            <a:ext cx="3417300" cy="3191400"/>
          </a:xfrm>
          <a:prstGeom prst="rect">
            <a:avLst/>
          </a:prstGeom>
          <a:noFill/>
          <a:ln>
            <a:noFill/>
          </a:ln>
        </p:spPr>
      </p:sp>
      <p:sp>
        <p:nvSpPr>
          <p:cNvPr id="401" name="Google Shape;401;p34"/>
          <p:cNvSpPr/>
          <p:nvPr>
            <p:ph idx="9" type="pic"/>
          </p:nvPr>
        </p:nvSpPr>
        <p:spPr>
          <a:xfrm>
            <a:off x="10802280" y="7254686"/>
            <a:ext cx="3417300" cy="3191400"/>
          </a:xfrm>
          <a:prstGeom prst="rect">
            <a:avLst/>
          </a:prstGeom>
          <a:noFill/>
          <a:ln>
            <a:noFill/>
          </a:ln>
        </p:spPr>
      </p:sp>
      <p:sp>
        <p:nvSpPr>
          <p:cNvPr id="402" name="Google Shape;402;p34"/>
          <p:cNvSpPr/>
          <p:nvPr>
            <p:ph idx="13" type="pic"/>
          </p:nvPr>
        </p:nvSpPr>
        <p:spPr>
          <a:xfrm>
            <a:off x="14557635" y="7254686"/>
            <a:ext cx="3417300" cy="3191400"/>
          </a:xfrm>
          <a:prstGeom prst="rect">
            <a:avLst/>
          </a:prstGeom>
          <a:noFill/>
          <a:ln>
            <a:noFill/>
          </a:ln>
        </p:spPr>
      </p:sp>
    </p:spTree>
  </p:cSld>
  <p:clrMapOvr>
    <a:masterClrMapping/>
  </p:clrMapOvr>
  <p:extLst>
    <p:ext uri="{DCECCB84-F9BA-43D5-87BE-67443E8EF086}">
      <p15:sldGuideLst>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403" name="Shape 403"/>
        <p:cNvGrpSpPr/>
        <p:nvPr/>
      </p:nvGrpSpPr>
      <p:grpSpPr>
        <a:xfrm>
          <a:off x="0" y="0"/>
          <a:ext cx="0" cy="0"/>
          <a:chOff x="0" y="0"/>
          <a:chExt cx="0" cy="0"/>
        </a:xfrm>
      </p:grpSpPr>
      <p:sp>
        <p:nvSpPr>
          <p:cNvPr id="404" name="Google Shape;404;p35"/>
          <p:cNvSpPr/>
          <p:nvPr>
            <p:ph idx="2" type="pic"/>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500">
              <a:latin typeface="Merriweather Light"/>
              <a:ea typeface="Merriweather Light"/>
              <a:cs typeface="Merriweather Light"/>
              <a:sym typeface="Merriweather Light"/>
            </a:endParaRPr>
          </a:p>
        </p:txBody>
      </p:sp>
      <p:sp>
        <p:nvSpPr>
          <p:cNvPr id="406" name="Google Shape;406;p35"/>
          <p:cNvSpPr txBox="1"/>
          <p:nvPr>
            <p:ph idx="1" type="subTitle"/>
          </p:nvPr>
        </p:nvSpPr>
        <p:spPr>
          <a:xfrm>
            <a:off x="9685555" y="8348326"/>
            <a:ext cx="8849100" cy="1869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07" name="Google Shape;407;p35"/>
          <p:cNvSpPr txBox="1"/>
          <p:nvPr>
            <p:ph idx="3" type="body"/>
          </p:nvPr>
        </p:nvSpPr>
        <p:spPr>
          <a:xfrm>
            <a:off x="9685555" y="5374975"/>
            <a:ext cx="8895300" cy="1668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Char char="●"/>
              <a:defRPr>
                <a:solidFill>
                  <a:schemeClr val="dk2"/>
                </a:solidFill>
              </a:defRPr>
            </a:lvl1pPr>
            <a:lvl2pPr indent="-349250" lvl="1" marL="914400">
              <a:spcBef>
                <a:spcPts val="0"/>
              </a:spcBef>
              <a:spcAft>
                <a:spcPts val="0"/>
              </a:spcAft>
              <a:buClr>
                <a:schemeClr val="dk2"/>
              </a:buClr>
              <a:buSzPts val="1900"/>
              <a:buChar char="○"/>
              <a:defRPr>
                <a:solidFill>
                  <a:schemeClr val="dk2"/>
                </a:solidFill>
              </a:defRPr>
            </a:lvl2pPr>
            <a:lvl3pPr indent="-349250" lvl="2" marL="1371600">
              <a:spcBef>
                <a:spcPts val="0"/>
              </a:spcBef>
              <a:spcAft>
                <a:spcPts val="0"/>
              </a:spcAft>
              <a:buClr>
                <a:schemeClr val="dk2"/>
              </a:buClr>
              <a:buSzPts val="1900"/>
              <a:buChar char="■"/>
              <a:defRPr>
                <a:solidFill>
                  <a:schemeClr val="dk2"/>
                </a:solidFill>
              </a:defRPr>
            </a:lvl3pPr>
            <a:lvl4pPr indent="-349250" lvl="3" marL="1828800">
              <a:spcBef>
                <a:spcPts val="0"/>
              </a:spcBef>
              <a:spcAft>
                <a:spcPts val="0"/>
              </a:spcAft>
              <a:buClr>
                <a:schemeClr val="dk2"/>
              </a:buClr>
              <a:buSzPts val="1900"/>
              <a:buChar char="●"/>
              <a:defRPr>
                <a:solidFill>
                  <a:schemeClr val="dk2"/>
                </a:solidFill>
              </a:defRPr>
            </a:lvl4pPr>
            <a:lvl5pPr indent="-349250" lvl="4" marL="2286000">
              <a:spcBef>
                <a:spcPts val="0"/>
              </a:spcBef>
              <a:spcAft>
                <a:spcPts val="0"/>
              </a:spcAft>
              <a:buClr>
                <a:schemeClr val="dk2"/>
              </a:buClr>
              <a:buSzPts val="1900"/>
              <a:buChar char="○"/>
              <a:defRPr>
                <a:solidFill>
                  <a:schemeClr val="dk2"/>
                </a:solidFill>
              </a:defRPr>
            </a:lvl5pPr>
            <a:lvl6pPr indent="-349250" lvl="5" marL="2743200">
              <a:spcBef>
                <a:spcPts val="0"/>
              </a:spcBef>
              <a:spcAft>
                <a:spcPts val="0"/>
              </a:spcAft>
              <a:buClr>
                <a:schemeClr val="dk2"/>
              </a:buClr>
              <a:buSzPts val="1900"/>
              <a:buChar char="■"/>
              <a:defRPr>
                <a:solidFill>
                  <a:schemeClr val="dk2"/>
                </a:solidFill>
              </a:defRPr>
            </a:lvl6pPr>
            <a:lvl7pPr indent="-349250" lvl="6" marL="3200400">
              <a:spcBef>
                <a:spcPts val="0"/>
              </a:spcBef>
              <a:spcAft>
                <a:spcPts val="0"/>
              </a:spcAft>
              <a:buClr>
                <a:schemeClr val="dk2"/>
              </a:buClr>
              <a:buSzPts val="1900"/>
              <a:buChar char="●"/>
              <a:defRPr>
                <a:solidFill>
                  <a:schemeClr val="dk2"/>
                </a:solidFill>
              </a:defRPr>
            </a:lvl7pPr>
            <a:lvl8pPr indent="-349250" lvl="7" marL="3657600">
              <a:spcBef>
                <a:spcPts val="0"/>
              </a:spcBef>
              <a:spcAft>
                <a:spcPts val="0"/>
              </a:spcAft>
              <a:buClr>
                <a:schemeClr val="dk2"/>
              </a:buClr>
              <a:buSzPts val="1900"/>
              <a:buChar char="○"/>
              <a:defRPr>
                <a:solidFill>
                  <a:schemeClr val="dk2"/>
                </a:solidFill>
              </a:defRPr>
            </a:lvl8pPr>
            <a:lvl9pPr indent="-349250" lvl="8" marL="4114800">
              <a:spcBef>
                <a:spcPts val="0"/>
              </a:spcBef>
              <a:spcAft>
                <a:spcPts val="0"/>
              </a:spcAft>
              <a:buClr>
                <a:schemeClr val="dk2"/>
              </a:buClr>
              <a:buSzPts val="1900"/>
              <a:buChar char="■"/>
              <a:defRPr>
                <a:solidFill>
                  <a:schemeClr val="dk2"/>
                </a:solidFill>
              </a:defRPr>
            </a:lvl9pPr>
          </a:lstStyle>
          <a:p/>
        </p:txBody>
      </p:sp>
      <p:sp>
        <p:nvSpPr>
          <p:cNvPr id="408" name="Google Shape;408;p35"/>
          <p:cNvSpPr txBox="1"/>
          <p:nvPr>
            <p:ph type="title"/>
          </p:nvPr>
        </p:nvSpPr>
        <p:spPr>
          <a:xfrm>
            <a:off x="0" y="-424326"/>
            <a:ext cx="19010400" cy="3508200"/>
          </a:xfrm>
          <a:prstGeom prst="rect">
            <a:avLst/>
          </a:prstGeom>
        </p:spPr>
        <p:txBody>
          <a:bodyPr anchorCtr="0" anchor="t" bIns="190075" lIns="190075" spcFirstLastPara="1" rIns="190075" wrap="square" tIns="190075">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p:txBody>
      </p:sp>
      <p:sp>
        <p:nvSpPr>
          <p:cNvPr id="409" name="Google Shape;409;p35"/>
          <p:cNvSpPr txBox="1"/>
          <p:nvPr>
            <p:ph idx="4" type="body"/>
          </p:nvPr>
        </p:nvSpPr>
        <p:spPr>
          <a:xfrm>
            <a:off x="475257" y="9558051"/>
            <a:ext cx="6548700" cy="660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410" name="Shape 410"/>
        <p:cNvGrpSpPr/>
        <p:nvPr/>
      </p:nvGrpSpPr>
      <p:grpSpPr>
        <a:xfrm>
          <a:off x="0" y="0"/>
          <a:ext cx="0" cy="0"/>
          <a:chOff x="0" y="0"/>
          <a:chExt cx="0" cy="0"/>
        </a:xfrm>
      </p:grpSpPr>
      <p:sp>
        <p:nvSpPr>
          <p:cNvPr id="411" name="Google Shape;411;p36"/>
          <p:cNvSpPr/>
          <p:nvPr>
            <p:ph idx="2" type="pic"/>
          </p:nvPr>
        </p:nvSpPr>
        <p:spPr>
          <a:xfrm>
            <a:off x="0" y="0"/>
            <a:ext cx="17844600" cy="8221800"/>
          </a:xfrm>
          <a:prstGeom prst="rect">
            <a:avLst/>
          </a:prstGeom>
          <a:noFill/>
          <a:ln>
            <a:noFill/>
          </a:ln>
        </p:spPr>
      </p:sp>
      <p:sp>
        <p:nvSpPr>
          <p:cNvPr id="412" name="Google Shape;412;p36"/>
          <p:cNvSpPr txBox="1"/>
          <p:nvPr>
            <p:ph type="title"/>
          </p:nvPr>
        </p:nvSpPr>
        <p:spPr>
          <a:xfrm>
            <a:off x="475257" y="8474678"/>
            <a:ext cx="17369400" cy="2219100"/>
          </a:xfrm>
          <a:prstGeom prst="rect">
            <a:avLst/>
          </a:prstGeom>
        </p:spPr>
        <p:txBody>
          <a:bodyPr anchorCtr="0" anchor="t" bIns="190075" lIns="190075" spcFirstLastPara="1" rIns="190075" wrap="square" tIns="190075">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13" name="Google Shape;413;p3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36"/>
          <p:cNvSpPr txBox="1"/>
          <p:nvPr>
            <p:ph idx="3"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15" name="Google Shape;415;p36"/>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16" name="Google Shape;416;p36"/>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417"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37"/>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20" name="Google Shape;420;p37"/>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21" name="Google Shape;421;p37"/>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22" name="Google Shape;422;p37"/>
          <p:cNvSpPr txBox="1"/>
          <p:nvPr>
            <p:ph idx="4"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23" name="Google Shape;423;p37"/>
          <p:cNvSpPr txBox="1"/>
          <p:nvPr>
            <p:ph idx="5"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24" name="Google Shape;424;p37"/>
          <p:cNvCxnSpPr/>
          <p:nvPr/>
        </p:nvCxnSpPr>
        <p:spPr>
          <a:xfrm>
            <a:off x="0" y="460054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37"/>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26" name="Google Shape;426;p37"/>
          <p:cNvSpPr txBox="1"/>
          <p:nvPr>
            <p:ph idx="1" type="subTitle"/>
          </p:nvPr>
        </p:nvSpPr>
        <p:spPr>
          <a:xfrm>
            <a:off x="475258" y="4893527"/>
            <a:ext cx="45810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7" name="Google Shape;427;p37"/>
          <p:cNvSpPr txBox="1"/>
          <p:nvPr>
            <p:ph idx="6" type="subTitle"/>
          </p:nvPr>
        </p:nvSpPr>
        <p:spPr>
          <a:xfrm>
            <a:off x="7397468" y="4893527"/>
            <a:ext cx="42369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8" name="Google Shape;428;p37"/>
          <p:cNvSpPr txBox="1"/>
          <p:nvPr>
            <p:ph idx="7" type="body"/>
          </p:nvPr>
        </p:nvSpPr>
        <p:spPr>
          <a:xfrm>
            <a:off x="477960"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29" name="Google Shape;429;p37"/>
          <p:cNvSpPr txBox="1"/>
          <p:nvPr>
            <p:ph idx="8" type="body"/>
          </p:nvPr>
        </p:nvSpPr>
        <p:spPr>
          <a:xfrm>
            <a:off x="7397468"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30"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38"/>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33" name="Google Shape;433;p38"/>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34" name="Google Shape;434;p38"/>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435" name="Shape 435"/>
        <p:cNvGrpSpPr/>
        <p:nvPr/>
      </p:nvGrpSpPr>
      <p:grpSpPr>
        <a:xfrm>
          <a:off x="0" y="0"/>
          <a:ext cx="0" cy="0"/>
          <a:chOff x="0" y="0"/>
          <a:chExt cx="0" cy="0"/>
        </a:xfrm>
      </p:grpSpPr>
      <p:sp>
        <p:nvSpPr>
          <p:cNvPr id="436" name="Google Shape;436;p39"/>
          <p:cNvSpPr/>
          <p:nvPr>
            <p:ph idx="2" type="pic"/>
          </p:nvPr>
        </p:nvSpPr>
        <p:spPr>
          <a:xfrm>
            <a:off x="7397468" y="444493"/>
            <a:ext cx="10446900" cy="4902300"/>
          </a:xfrm>
          <a:prstGeom prst="rect">
            <a:avLst/>
          </a:prstGeom>
          <a:noFill/>
          <a:ln>
            <a:noFill/>
          </a:ln>
        </p:spPr>
      </p:sp>
      <p:sp>
        <p:nvSpPr>
          <p:cNvPr id="437" name="Google Shape;437;p39"/>
          <p:cNvSpPr/>
          <p:nvPr>
            <p:ph idx="3" type="pic"/>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39"/>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40" name="Google Shape;440;p39"/>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41" name="Google Shape;441;p39"/>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42" name="Google Shape;442;p39"/>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43" name="Google Shape;443;p39"/>
          <p:cNvSpPr txBox="1"/>
          <p:nvPr>
            <p:ph idx="7" type="title"/>
          </p:nvPr>
        </p:nvSpPr>
        <p:spPr>
          <a:xfrm>
            <a:off x="480923" y="2918310"/>
            <a:ext cx="6543300" cy="24282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44" name="Google Shape;444;p39"/>
          <p:cNvSpPr txBox="1"/>
          <p:nvPr>
            <p:ph idx="1" type="body"/>
          </p:nvPr>
        </p:nvSpPr>
        <p:spPr>
          <a:xfrm>
            <a:off x="476349" y="5348207"/>
            <a:ext cx="6547500" cy="3648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445" name="Shape 445"/>
        <p:cNvGrpSpPr/>
        <p:nvPr/>
      </p:nvGrpSpPr>
      <p:grpSpPr>
        <a:xfrm>
          <a:off x="0" y="0"/>
          <a:ext cx="0" cy="0"/>
          <a:chOff x="0" y="0"/>
          <a:chExt cx="0" cy="0"/>
        </a:xfrm>
      </p:grpSpPr>
      <p:sp>
        <p:nvSpPr>
          <p:cNvPr id="446" name="Google Shape;446;p40"/>
          <p:cNvSpPr/>
          <p:nvPr>
            <p:ph idx="2" type="pic"/>
          </p:nvPr>
        </p:nvSpPr>
        <p:spPr>
          <a:xfrm>
            <a:off x="486016" y="1705362"/>
            <a:ext cx="4247400" cy="7291200"/>
          </a:xfrm>
          <a:prstGeom prst="rect">
            <a:avLst/>
          </a:prstGeom>
          <a:noFill/>
          <a:ln>
            <a:noFill/>
          </a:ln>
        </p:spPr>
      </p:sp>
      <p:sp>
        <p:nvSpPr>
          <p:cNvPr id="447" name="Google Shape;447;p40"/>
          <p:cNvSpPr/>
          <p:nvPr>
            <p:ph idx="3" type="pic"/>
          </p:nvPr>
        </p:nvSpPr>
        <p:spPr>
          <a:xfrm>
            <a:off x="5075754" y="2920700"/>
            <a:ext cx="6557700" cy="7291200"/>
          </a:xfrm>
          <a:prstGeom prst="rect">
            <a:avLst/>
          </a:prstGeom>
          <a:noFill/>
          <a:ln>
            <a:noFill/>
          </a:ln>
        </p:spPr>
      </p:sp>
      <p:sp>
        <p:nvSpPr>
          <p:cNvPr id="448" name="Google Shape;448;p40"/>
          <p:cNvSpPr/>
          <p:nvPr>
            <p:ph idx="4" type="pic"/>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50" name="Google Shape;450;p40"/>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51" name="Google Shape;451;p40"/>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52" name="Google Shape;452;p40"/>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53" name="Google Shape;453;p40"/>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54" name="Google Shape;454;p40"/>
          <p:cNvSpPr txBox="1"/>
          <p:nvPr>
            <p:ph idx="1" type="body"/>
          </p:nvPr>
        </p:nvSpPr>
        <p:spPr>
          <a:xfrm>
            <a:off x="5089164" y="1701152"/>
            <a:ext cx="6543900" cy="1213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5" name="Google Shape;455;p40"/>
          <p:cNvSpPr txBox="1"/>
          <p:nvPr>
            <p:ph idx="8" type="body"/>
          </p:nvPr>
        </p:nvSpPr>
        <p:spPr>
          <a:xfrm>
            <a:off x="475258" y="9001344"/>
            <a:ext cx="4267200" cy="12132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6" name="Google Shape;456;p40"/>
          <p:cNvSpPr txBox="1"/>
          <p:nvPr>
            <p:ph idx="9" type="body"/>
          </p:nvPr>
        </p:nvSpPr>
        <p:spPr>
          <a:xfrm>
            <a:off x="11966468" y="9212416"/>
            <a:ext cx="4278000" cy="9993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457" name="Shape 457"/>
        <p:cNvGrpSpPr/>
        <p:nvPr/>
      </p:nvGrpSpPr>
      <p:grpSpPr>
        <a:xfrm>
          <a:off x="0" y="0"/>
          <a:ext cx="0" cy="0"/>
          <a:chOff x="0" y="0"/>
          <a:chExt cx="0" cy="0"/>
        </a:xfrm>
      </p:grpSpPr>
      <p:sp>
        <p:nvSpPr>
          <p:cNvPr id="458" name="Google Shape;458;p41"/>
          <p:cNvSpPr txBox="1"/>
          <p:nvPr>
            <p:ph type="title"/>
          </p:nvPr>
        </p:nvSpPr>
        <p:spPr>
          <a:xfrm>
            <a:off x="461432" y="1672669"/>
            <a:ext cx="6562500" cy="6695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59" name="Google Shape;459;p4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1"/>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61" name="Google Shape;461;p41"/>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62" name="Google Shape;462;p41"/>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63" name="Google Shape;463;p41"/>
          <p:cNvSpPr txBox="1"/>
          <p:nvPr>
            <p:ph idx="5"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64" name="Google Shape;464;p41"/>
          <p:cNvSpPr/>
          <p:nvPr>
            <p:ph idx="6" type="pic"/>
          </p:nvPr>
        </p:nvSpPr>
        <p:spPr>
          <a:xfrm>
            <a:off x="7394766" y="1701464"/>
            <a:ext cx="4239300" cy="8520900"/>
          </a:xfrm>
          <a:prstGeom prst="rect">
            <a:avLst/>
          </a:prstGeom>
          <a:noFill/>
          <a:ln>
            <a:noFill/>
          </a:ln>
        </p:spPr>
      </p:sp>
      <p:sp>
        <p:nvSpPr>
          <p:cNvPr id="465" name="Google Shape;465;p41"/>
          <p:cNvSpPr/>
          <p:nvPr>
            <p:ph idx="7" type="pic"/>
          </p:nvPr>
        </p:nvSpPr>
        <p:spPr>
          <a:xfrm>
            <a:off x="11971978" y="1701464"/>
            <a:ext cx="4268100" cy="8520900"/>
          </a:xfrm>
          <a:prstGeom prst="rect">
            <a:avLst/>
          </a:prstGeom>
          <a:noFill/>
          <a:ln>
            <a:noFill/>
          </a:ln>
        </p:spPr>
      </p:sp>
      <p:sp>
        <p:nvSpPr>
          <p:cNvPr id="466" name="Google Shape;466;p41"/>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67" name="Google Shape;467;p41"/>
          <p:cNvSpPr txBox="1"/>
          <p:nvPr>
            <p:ph idx="8" type="subTitle"/>
          </p:nvPr>
        </p:nvSpPr>
        <p:spPr>
          <a:xfrm>
            <a:off x="7394766" y="444493"/>
            <a:ext cx="45810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468" name="Google Shape;468;p41"/>
          <p:cNvSpPr txBox="1"/>
          <p:nvPr>
            <p:ph idx="9" type="subTitle"/>
          </p:nvPr>
        </p:nvSpPr>
        <p:spPr>
          <a:xfrm>
            <a:off x="11987570" y="444493"/>
            <a:ext cx="4236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0" name="Google Shape;100;p5"/>
          <p:cNvSpPr txBox="1"/>
          <p:nvPr>
            <p:ph idx="1" type="body"/>
          </p:nvPr>
        </p:nvSpPr>
        <p:spPr>
          <a:xfrm>
            <a:off x="2710589"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1" name="Google Shape;101;p5"/>
          <p:cNvSpPr txBox="1"/>
          <p:nvPr>
            <p:ph idx="2" type="body"/>
          </p:nvPr>
        </p:nvSpPr>
        <p:spPr>
          <a:xfrm>
            <a:off x="10194648"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2" name="Google Shape;102;p5"/>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469" name="Shape 469"/>
        <p:cNvGrpSpPr/>
        <p:nvPr/>
      </p:nvGrpSpPr>
      <p:grpSpPr>
        <a:xfrm>
          <a:off x="0" y="0"/>
          <a:ext cx="0" cy="0"/>
          <a:chOff x="0" y="0"/>
          <a:chExt cx="0" cy="0"/>
        </a:xfrm>
      </p:grpSpPr>
      <p:sp>
        <p:nvSpPr>
          <p:cNvPr id="470" name="Google Shape;470;p42"/>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1" name="Google Shape;471;p42"/>
          <p:cNvSpPr txBox="1"/>
          <p:nvPr>
            <p:ph idx="2" type="title"/>
          </p:nvPr>
        </p:nvSpPr>
        <p:spPr>
          <a:xfrm>
            <a:off x="475257" y="4125280"/>
            <a:ext cx="88683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p:txBody>
      </p:sp>
      <p:sp>
        <p:nvSpPr>
          <p:cNvPr id="472" name="Google Shape;472;p42"/>
          <p:cNvSpPr txBox="1"/>
          <p:nvPr>
            <p:ph idx="3"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3" name="Google Shape;473;p42"/>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74" name="Google Shape;474;p42"/>
          <p:cNvSpPr txBox="1"/>
          <p:nvPr>
            <p:ph idx="4" type="body"/>
          </p:nvPr>
        </p:nvSpPr>
        <p:spPr>
          <a:xfrm>
            <a:off x="9685762" y="4125280"/>
            <a:ext cx="8868300" cy="1533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475"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3"/>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3"/>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3"/>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80" name="Google Shape;480;p43"/>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81" name="Google Shape;481;p4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43"/>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83" name="Google Shape;483;p43"/>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84" name="Google Shape;484;p43"/>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85" name="Google Shape;485;p43"/>
          <p:cNvSpPr txBox="1"/>
          <p:nvPr>
            <p:ph idx="5" type="title"/>
          </p:nvPr>
        </p:nvSpPr>
        <p:spPr>
          <a:xfrm>
            <a:off x="2756587"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6" name="Google Shape;486;p43"/>
          <p:cNvSpPr txBox="1"/>
          <p:nvPr>
            <p:ph idx="6" type="title"/>
          </p:nvPr>
        </p:nvSpPr>
        <p:spPr>
          <a:xfrm>
            <a:off x="2756483"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7" name="Google Shape;487;p43"/>
          <p:cNvSpPr txBox="1"/>
          <p:nvPr>
            <p:ph idx="7" type="title"/>
          </p:nvPr>
        </p:nvSpPr>
        <p:spPr>
          <a:xfrm>
            <a:off x="2756483"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8" name="Google Shape;488;p43"/>
          <p:cNvSpPr txBox="1"/>
          <p:nvPr>
            <p:ph idx="8" type="title"/>
          </p:nvPr>
        </p:nvSpPr>
        <p:spPr>
          <a:xfrm>
            <a:off x="2756483"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9" name="Google Shape;489;p43"/>
          <p:cNvSpPr txBox="1"/>
          <p:nvPr>
            <p:ph idx="1" type="subTitle"/>
          </p:nvPr>
        </p:nvSpPr>
        <p:spPr>
          <a:xfrm>
            <a:off x="475258"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0" name="Google Shape;490;p43"/>
          <p:cNvSpPr txBox="1"/>
          <p:nvPr>
            <p:ph idx="9" type="subTitle"/>
          </p:nvPr>
        </p:nvSpPr>
        <p:spPr>
          <a:xfrm>
            <a:off x="475258"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1" name="Google Shape;491;p43"/>
          <p:cNvSpPr txBox="1"/>
          <p:nvPr>
            <p:ph idx="13" type="subTitle"/>
          </p:nvPr>
        </p:nvSpPr>
        <p:spPr>
          <a:xfrm>
            <a:off x="480559"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2" name="Google Shape;492;p43"/>
          <p:cNvSpPr txBox="1"/>
          <p:nvPr>
            <p:ph idx="14" type="subTitle"/>
          </p:nvPr>
        </p:nvSpPr>
        <p:spPr>
          <a:xfrm>
            <a:off x="475258"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3" name="Google Shape;493;p43"/>
          <p:cNvSpPr txBox="1"/>
          <p:nvPr>
            <p:ph idx="15" type="body"/>
          </p:nvPr>
        </p:nvSpPr>
        <p:spPr>
          <a:xfrm>
            <a:off x="11976343" y="2918310"/>
            <a:ext cx="5882700" cy="17913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4" name="Google Shape;494;p43"/>
          <p:cNvSpPr txBox="1"/>
          <p:nvPr>
            <p:ph idx="16" type="body"/>
          </p:nvPr>
        </p:nvSpPr>
        <p:spPr>
          <a:xfrm>
            <a:off x="11976343" y="4715512"/>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5" name="Google Shape;495;p43"/>
          <p:cNvSpPr txBox="1"/>
          <p:nvPr>
            <p:ph idx="17" type="body"/>
          </p:nvPr>
        </p:nvSpPr>
        <p:spPr>
          <a:xfrm>
            <a:off x="11976032" y="6553463"/>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6" name="Google Shape;496;p43"/>
          <p:cNvSpPr txBox="1"/>
          <p:nvPr>
            <p:ph idx="18" type="body"/>
          </p:nvPr>
        </p:nvSpPr>
        <p:spPr>
          <a:xfrm>
            <a:off x="11980709" y="8391388"/>
            <a:ext cx="58920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497" name="Shape 497"/>
        <p:cNvGrpSpPr/>
        <p:nvPr/>
      </p:nvGrpSpPr>
      <p:grpSpPr>
        <a:xfrm>
          <a:off x="0" y="0"/>
          <a:ext cx="0" cy="0"/>
          <a:chOff x="0" y="0"/>
          <a:chExt cx="0" cy="0"/>
        </a:xfrm>
      </p:grpSpPr>
      <p:sp>
        <p:nvSpPr>
          <p:cNvPr id="498" name="Google Shape;498;p44"/>
          <p:cNvSpPr txBox="1"/>
          <p:nvPr>
            <p:ph type="title"/>
          </p:nvPr>
        </p:nvSpPr>
        <p:spPr>
          <a:xfrm>
            <a:off x="-43659" y="-260292"/>
            <a:ext cx="19097700" cy="32409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99" name="Google Shape;499;p44"/>
          <p:cNvSpPr txBox="1"/>
          <p:nvPr>
            <p:ph idx="2"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00" name="Google Shape;500;p44"/>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50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3" name="Google Shape;503;p45"/>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04" name="Google Shape;504;p45"/>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05" name="Google Shape;505;p45"/>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06" name="Google Shape;506;p45"/>
          <p:cNvSpPr/>
          <p:nvPr>
            <p:ph idx="4" type="pic"/>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507"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9" name="Google Shape;509;p46"/>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10" name="Google Shape;510;p46"/>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11" name="Google Shape;511;p46"/>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12" name="Google Shape;512;p46"/>
          <p:cNvSpPr/>
          <p:nvPr>
            <p:ph idx="4" type="pic"/>
          </p:nvPr>
        </p:nvSpPr>
        <p:spPr>
          <a:xfrm>
            <a:off x="0" y="0"/>
            <a:ext cx="17842200" cy="8368200"/>
          </a:xfrm>
          <a:prstGeom prst="rect">
            <a:avLst/>
          </a:prstGeom>
          <a:noFill/>
          <a:ln>
            <a:noFill/>
          </a:ln>
        </p:spPr>
      </p:sp>
      <p:sp>
        <p:nvSpPr>
          <p:cNvPr id="513" name="Google Shape;513;p46"/>
          <p:cNvSpPr txBox="1"/>
          <p:nvPr>
            <p:ph idx="5" type="title"/>
          </p:nvPr>
        </p:nvSpPr>
        <p:spPr>
          <a:xfrm>
            <a:off x="475257" y="8368233"/>
            <a:ext cx="8868300" cy="23265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14" name="Google Shape;514;p46"/>
          <p:cNvSpPr txBox="1"/>
          <p:nvPr>
            <p:ph idx="1" type="body"/>
          </p:nvPr>
        </p:nvSpPr>
        <p:spPr>
          <a:xfrm>
            <a:off x="9685762" y="8368233"/>
            <a:ext cx="6900600" cy="23265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515" name="Shape 515"/>
        <p:cNvGrpSpPr/>
        <p:nvPr/>
      </p:nvGrpSpPr>
      <p:grpSpPr>
        <a:xfrm>
          <a:off x="0" y="0"/>
          <a:ext cx="0" cy="0"/>
          <a:chOff x="0" y="0"/>
          <a:chExt cx="0" cy="0"/>
        </a:xfrm>
      </p:grpSpPr>
      <p:sp>
        <p:nvSpPr>
          <p:cNvPr id="516" name="Google Shape;516;p47"/>
          <p:cNvSpPr/>
          <p:nvPr>
            <p:ph idx="2" type="pic"/>
          </p:nvPr>
        </p:nvSpPr>
        <p:spPr>
          <a:xfrm>
            <a:off x="475257" y="4125280"/>
            <a:ext cx="8864700" cy="5294100"/>
          </a:xfrm>
          <a:prstGeom prst="rect">
            <a:avLst/>
          </a:prstGeom>
          <a:noFill/>
          <a:ln>
            <a:noFill/>
          </a:ln>
        </p:spPr>
      </p:sp>
      <p:sp>
        <p:nvSpPr>
          <p:cNvPr id="517" name="Google Shape;517;p47"/>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18" name="Google Shape;518;p47"/>
          <p:cNvSpPr txBox="1"/>
          <p:nvPr>
            <p:ph idx="1" type="body"/>
          </p:nvPr>
        </p:nvSpPr>
        <p:spPr>
          <a:xfrm>
            <a:off x="9685762" y="4125280"/>
            <a:ext cx="6900600" cy="4480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519" name="Google Shape;519;p47"/>
          <p:cNvSpPr txBox="1"/>
          <p:nvPr>
            <p:ph idx="3"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cxnSp>
        <p:nvCxnSpPr>
          <p:cNvPr id="520" name="Google Shape;520;p4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21" name="Google Shape;521;p47"/>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22" name="Google Shape;522;p47"/>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23" name="Google Shape;523;p47"/>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524" name="Shape 524"/>
        <p:cNvGrpSpPr/>
        <p:nvPr/>
      </p:nvGrpSpPr>
      <p:grpSpPr>
        <a:xfrm>
          <a:off x="0" y="0"/>
          <a:ext cx="0" cy="0"/>
          <a:chOff x="0" y="0"/>
          <a:chExt cx="0" cy="0"/>
        </a:xfrm>
      </p:grpSpPr>
      <p:sp>
        <p:nvSpPr>
          <p:cNvPr id="525" name="Google Shape;525;p48"/>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26" name="Google Shape;526;p48"/>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8"/>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8"/>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8"/>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48"/>
          <p:cNvSpPr txBox="1"/>
          <p:nvPr>
            <p:ph idx="2" type="title"/>
          </p:nvPr>
        </p:nvSpPr>
        <p:spPr>
          <a:xfrm>
            <a:off x="7350743"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1" name="Google Shape;531;p48"/>
          <p:cNvSpPr txBox="1"/>
          <p:nvPr>
            <p:ph idx="3" type="title"/>
          </p:nvPr>
        </p:nvSpPr>
        <p:spPr>
          <a:xfrm>
            <a:off x="7350639"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2" name="Google Shape;532;p48"/>
          <p:cNvSpPr txBox="1"/>
          <p:nvPr>
            <p:ph idx="4" type="title"/>
          </p:nvPr>
        </p:nvSpPr>
        <p:spPr>
          <a:xfrm>
            <a:off x="7350639"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3" name="Google Shape;533;p48"/>
          <p:cNvSpPr txBox="1"/>
          <p:nvPr>
            <p:ph idx="5" type="title"/>
          </p:nvPr>
        </p:nvSpPr>
        <p:spPr>
          <a:xfrm>
            <a:off x="7350639"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4" name="Google Shape;534;p48"/>
          <p:cNvSpPr txBox="1"/>
          <p:nvPr>
            <p:ph idx="1" type="subTitle"/>
          </p:nvPr>
        </p:nvSpPr>
        <p:spPr>
          <a:xfrm>
            <a:off x="5069413"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5" name="Google Shape;535;p48"/>
          <p:cNvSpPr txBox="1"/>
          <p:nvPr>
            <p:ph idx="6" type="subTitle"/>
          </p:nvPr>
        </p:nvSpPr>
        <p:spPr>
          <a:xfrm>
            <a:off x="5069413"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6" name="Google Shape;536;p48"/>
          <p:cNvSpPr txBox="1"/>
          <p:nvPr>
            <p:ph idx="7" type="subTitle"/>
          </p:nvPr>
        </p:nvSpPr>
        <p:spPr>
          <a:xfrm>
            <a:off x="5074715"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7" name="Google Shape;537;p48"/>
          <p:cNvSpPr txBox="1"/>
          <p:nvPr>
            <p:ph idx="8" type="subTitle"/>
          </p:nvPr>
        </p:nvSpPr>
        <p:spPr>
          <a:xfrm>
            <a:off x="5069413"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cxnSp>
        <p:nvCxnSpPr>
          <p:cNvPr id="538" name="Google Shape;538;p4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48"/>
          <p:cNvSpPr txBox="1"/>
          <p:nvPr>
            <p:ph idx="9"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0" name="Google Shape;540;p48"/>
          <p:cNvSpPr txBox="1"/>
          <p:nvPr>
            <p:ph idx="1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1" name="Google Shape;541;p48"/>
          <p:cNvSpPr txBox="1"/>
          <p:nvPr>
            <p:ph idx="1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542" name="Shape 542"/>
        <p:cNvGrpSpPr/>
        <p:nvPr/>
      </p:nvGrpSpPr>
      <p:grpSpPr>
        <a:xfrm>
          <a:off x="0" y="0"/>
          <a:ext cx="0" cy="0"/>
          <a:chOff x="0" y="0"/>
          <a:chExt cx="0" cy="0"/>
        </a:xfrm>
      </p:grpSpPr>
      <p:sp>
        <p:nvSpPr>
          <p:cNvPr id="543" name="Google Shape;543;p49"/>
          <p:cNvSpPr/>
          <p:nvPr>
            <p:ph idx="2" type="pic"/>
          </p:nvPr>
        </p:nvSpPr>
        <p:spPr>
          <a:xfrm>
            <a:off x="14295719" y="4125297"/>
            <a:ext cx="3548700" cy="4876200"/>
          </a:xfrm>
          <a:prstGeom prst="rect">
            <a:avLst/>
          </a:prstGeom>
          <a:noFill/>
          <a:ln>
            <a:noFill/>
          </a:ln>
        </p:spPr>
      </p:sp>
      <p:sp>
        <p:nvSpPr>
          <p:cNvPr id="544" name="Google Shape;544;p49"/>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45" name="Google Shape;545;p49"/>
          <p:cNvSpPr txBox="1"/>
          <p:nvPr>
            <p:ph idx="3"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46" name="Google Shape;546;p4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49"/>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8" name="Google Shape;548;p49"/>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9" name="Google Shape;549;p49"/>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50" name="Google Shape;550;p49"/>
          <p:cNvSpPr/>
          <p:nvPr>
            <p:ph idx="7" type="pic"/>
          </p:nvPr>
        </p:nvSpPr>
        <p:spPr>
          <a:xfrm>
            <a:off x="475050" y="4125449"/>
            <a:ext cx="4257900" cy="4850400"/>
          </a:xfrm>
          <a:prstGeom prst="rect">
            <a:avLst/>
          </a:prstGeom>
          <a:noFill/>
          <a:ln>
            <a:noFill/>
          </a:ln>
        </p:spPr>
      </p:sp>
      <p:sp>
        <p:nvSpPr>
          <p:cNvPr id="551" name="Google Shape;551;p49"/>
          <p:cNvSpPr/>
          <p:nvPr>
            <p:ph idx="8" type="pic"/>
          </p:nvPr>
        </p:nvSpPr>
        <p:spPr>
          <a:xfrm>
            <a:off x="5075754" y="4125449"/>
            <a:ext cx="4268100" cy="4850400"/>
          </a:xfrm>
          <a:prstGeom prst="rect">
            <a:avLst/>
          </a:prstGeom>
          <a:noFill/>
          <a:ln>
            <a:noFill/>
          </a:ln>
        </p:spPr>
      </p:sp>
      <p:sp>
        <p:nvSpPr>
          <p:cNvPr id="552" name="Google Shape;552;p49"/>
          <p:cNvSpPr/>
          <p:nvPr>
            <p:ph idx="9" type="pic"/>
          </p:nvPr>
        </p:nvSpPr>
        <p:spPr>
          <a:xfrm>
            <a:off x="9685762" y="4124916"/>
            <a:ext cx="4239300" cy="4876200"/>
          </a:xfrm>
          <a:prstGeom prst="rect">
            <a:avLst/>
          </a:prstGeom>
          <a:noFill/>
          <a:ln>
            <a:noFill/>
          </a:ln>
        </p:spPr>
      </p:sp>
      <p:sp>
        <p:nvSpPr>
          <p:cNvPr id="553" name="Google Shape;553;p49"/>
          <p:cNvSpPr txBox="1"/>
          <p:nvPr>
            <p:ph idx="1" type="subTitle"/>
          </p:nvPr>
        </p:nvSpPr>
        <p:spPr>
          <a:xfrm>
            <a:off x="475258"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4" name="Google Shape;554;p49"/>
          <p:cNvSpPr txBox="1"/>
          <p:nvPr>
            <p:ph idx="13" type="subTitle"/>
          </p:nvPr>
        </p:nvSpPr>
        <p:spPr>
          <a:xfrm>
            <a:off x="5061253"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5" name="Google Shape;555;p49"/>
          <p:cNvSpPr txBox="1"/>
          <p:nvPr>
            <p:ph idx="14" type="subTitle"/>
          </p:nvPr>
        </p:nvSpPr>
        <p:spPr>
          <a:xfrm>
            <a:off x="9685762"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6" name="Google Shape;556;p49"/>
          <p:cNvSpPr txBox="1"/>
          <p:nvPr>
            <p:ph idx="15" type="subTitle"/>
          </p:nvPr>
        </p:nvSpPr>
        <p:spPr>
          <a:xfrm>
            <a:off x="14271758" y="9501034"/>
            <a:ext cx="35874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7" name="Google Shape;557;p49"/>
          <p:cNvSpPr txBox="1"/>
          <p:nvPr>
            <p:ph idx="16" type="subTitle"/>
          </p:nvPr>
        </p:nvSpPr>
        <p:spPr>
          <a:xfrm>
            <a:off x="465954" y="8975980"/>
            <a:ext cx="4257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8" name="Google Shape;558;p49"/>
          <p:cNvSpPr txBox="1"/>
          <p:nvPr>
            <p:ph idx="17" type="subTitle"/>
          </p:nvPr>
        </p:nvSpPr>
        <p:spPr>
          <a:xfrm>
            <a:off x="5075806"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9" name="Google Shape;559;p49"/>
          <p:cNvSpPr txBox="1"/>
          <p:nvPr>
            <p:ph idx="18" type="subTitle"/>
          </p:nvPr>
        </p:nvSpPr>
        <p:spPr>
          <a:xfrm>
            <a:off x="9673782"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60" name="Google Shape;560;p49"/>
          <p:cNvSpPr txBox="1"/>
          <p:nvPr>
            <p:ph idx="19" type="subTitle"/>
          </p:nvPr>
        </p:nvSpPr>
        <p:spPr>
          <a:xfrm>
            <a:off x="14295719" y="9001396"/>
            <a:ext cx="35487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56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50"/>
          <p:cNvCxnSpPr/>
          <p:nvPr/>
        </p:nvCxnSpPr>
        <p:spPr>
          <a:xfrm>
            <a:off x="-260" y="615592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50"/>
          <p:cNvCxnSpPr/>
          <p:nvPr/>
        </p:nvCxnSpPr>
        <p:spPr>
          <a:xfrm>
            <a:off x="-260" y="8187029"/>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50"/>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66" name="Google Shape;566;p50"/>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67" name="Google Shape;567;p5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50"/>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69" name="Google Shape;569;p50"/>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70" name="Google Shape;570;p50"/>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71" name="Google Shape;571;p50"/>
          <p:cNvSpPr txBox="1"/>
          <p:nvPr>
            <p:ph idx="5" type="title"/>
          </p:nvPr>
        </p:nvSpPr>
        <p:spPr>
          <a:xfrm>
            <a:off x="4733604" y="211674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2" name="Google Shape;572;p50"/>
          <p:cNvSpPr txBox="1"/>
          <p:nvPr>
            <p:ph idx="6" type="title"/>
          </p:nvPr>
        </p:nvSpPr>
        <p:spPr>
          <a:xfrm>
            <a:off x="4733604" y="615595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3" name="Google Shape;573;p50"/>
          <p:cNvSpPr txBox="1"/>
          <p:nvPr>
            <p:ph idx="7" type="title"/>
          </p:nvPr>
        </p:nvSpPr>
        <p:spPr>
          <a:xfrm>
            <a:off x="4747326" y="8199313"/>
            <a:ext cx="8801700" cy="20244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4" name="Google Shape;574;p50"/>
          <p:cNvSpPr txBox="1"/>
          <p:nvPr>
            <p:ph idx="8" type="title"/>
          </p:nvPr>
        </p:nvSpPr>
        <p:spPr>
          <a:xfrm>
            <a:off x="4733604" y="4124812"/>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5" name="Google Shape;575;p50"/>
          <p:cNvSpPr txBox="1"/>
          <p:nvPr>
            <p:ph idx="9" type="title"/>
          </p:nvPr>
        </p:nvSpPr>
        <p:spPr>
          <a:xfrm>
            <a:off x="475258" y="2094033"/>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6" name="Google Shape;576;p50"/>
          <p:cNvSpPr txBox="1"/>
          <p:nvPr>
            <p:ph idx="13" type="title"/>
          </p:nvPr>
        </p:nvSpPr>
        <p:spPr>
          <a:xfrm>
            <a:off x="475258" y="412481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7" name="Google Shape;577;p50"/>
          <p:cNvSpPr txBox="1"/>
          <p:nvPr>
            <p:ph idx="14" type="title"/>
          </p:nvPr>
        </p:nvSpPr>
        <p:spPr>
          <a:xfrm>
            <a:off x="475258" y="616744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8" name="Google Shape;578;p50"/>
          <p:cNvSpPr txBox="1"/>
          <p:nvPr>
            <p:ph idx="15" type="title"/>
          </p:nvPr>
        </p:nvSpPr>
        <p:spPr>
          <a:xfrm>
            <a:off x="475258" y="8187359"/>
            <a:ext cx="4257900" cy="20244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579" name="Shape 579"/>
        <p:cNvGrpSpPr/>
        <p:nvPr/>
      </p:nvGrpSpPr>
      <p:grpSpPr>
        <a:xfrm>
          <a:off x="0" y="0"/>
          <a:ext cx="0" cy="0"/>
          <a:chOff x="0" y="0"/>
          <a:chExt cx="0" cy="0"/>
        </a:xfrm>
      </p:grpSpPr>
      <p:sp>
        <p:nvSpPr>
          <p:cNvPr id="580" name="Google Shape;580;p51"/>
          <p:cNvSpPr/>
          <p:nvPr>
            <p:ph idx="2" type="pic"/>
          </p:nvPr>
        </p:nvSpPr>
        <p:spPr>
          <a:xfrm>
            <a:off x="14293484" y="5346717"/>
            <a:ext cx="3548700" cy="4876200"/>
          </a:xfrm>
          <a:prstGeom prst="rect">
            <a:avLst/>
          </a:prstGeom>
          <a:noFill/>
          <a:ln>
            <a:noFill/>
          </a:ln>
        </p:spPr>
      </p:sp>
      <p:sp>
        <p:nvSpPr>
          <p:cNvPr id="581" name="Google Shape;581;p51"/>
          <p:cNvSpPr/>
          <p:nvPr>
            <p:ph idx="3" type="pic"/>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83" name="Google Shape;583;p51"/>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84" name="Google Shape;584;p51"/>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85" name="Google Shape;585;p51"/>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86" name="Google Shape;586;p51"/>
          <p:cNvSpPr/>
          <p:nvPr>
            <p:ph idx="6" type="pic"/>
          </p:nvPr>
        </p:nvSpPr>
        <p:spPr>
          <a:xfrm>
            <a:off x="475050" y="1701472"/>
            <a:ext cx="4257900" cy="3302400"/>
          </a:xfrm>
          <a:prstGeom prst="rect">
            <a:avLst/>
          </a:prstGeom>
          <a:noFill/>
          <a:ln>
            <a:noFill/>
          </a:ln>
        </p:spPr>
      </p:sp>
      <p:sp>
        <p:nvSpPr>
          <p:cNvPr id="587" name="Google Shape;587;p51"/>
          <p:cNvSpPr/>
          <p:nvPr>
            <p:ph idx="7" type="pic"/>
          </p:nvPr>
        </p:nvSpPr>
        <p:spPr>
          <a:xfrm>
            <a:off x="484405" y="5346700"/>
            <a:ext cx="4239300" cy="4876200"/>
          </a:xfrm>
          <a:prstGeom prst="rect">
            <a:avLst/>
          </a:prstGeom>
          <a:noFill/>
          <a:ln>
            <a:noFill/>
          </a:ln>
        </p:spPr>
      </p:sp>
      <p:sp>
        <p:nvSpPr>
          <p:cNvPr id="588" name="Google Shape;588;p51"/>
          <p:cNvSpPr txBox="1"/>
          <p:nvPr>
            <p:ph idx="8"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89" name="Google Shape;589;p51"/>
          <p:cNvSpPr/>
          <p:nvPr>
            <p:ph idx="9" type="pic"/>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8" name="Google Shape;108;p6"/>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590" name="Shape 590"/>
        <p:cNvGrpSpPr/>
        <p:nvPr/>
      </p:nvGrpSpPr>
      <p:grpSpPr>
        <a:xfrm>
          <a:off x="0" y="0"/>
          <a:ext cx="0" cy="0"/>
          <a:chOff x="0" y="0"/>
          <a:chExt cx="0" cy="0"/>
        </a:xfrm>
      </p:grpSpPr>
      <p:sp>
        <p:nvSpPr>
          <p:cNvPr id="591" name="Google Shape;591;p52"/>
          <p:cNvSpPr/>
          <p:nvPr>
            <p:ph idx="2" type="pic"/>
          </p:nvPr>
        </p:nvSpPr>
        <p:spPr>
          <a:xfrm>
            <a:off x="475257" y="5321544"/>
            <a:ext cx="8137500" cy="4889700"/>
          </a:xfrm>
          <a:prstGeom prst="rect">
            <a:avLst/>
          </a:prstGeom>
          <a:noFill/>
          <a:ln>
            <a:noFill/>
          </a:ln>
        </p:spPr>
      </p:sp>
      <p:sp>
        <p:nvSpPr>
          <p:cNvPr id="592" name="Google Shape;592;p52"/>
          <p:cNvSpPr/>
          <p:nvPr>
            <p:ph idx="3" type="pic"/>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52"/>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95" name="Google Shape;595;p52"/>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96" name="Google Shape;596;p52"/>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97" name="Google Shape;597;p52"/>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8" name="Google Shape;598;p52"/>
          <p:cNvSpPr txBox="1"/>
          <p:nvPr>
            <p:ph idx="7" type="title"/>
          </p:nvPr>
        </p:nvSpPr>
        <p:spPr>
          <a:xfrm>
            <a:off x="9708475" y="5523520"/>
            <a:ext cx="42330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9" name="Google Shape;599;p52"/>
          <p:cNvSpPr txBox="1"/>
          <p:nvPr>
            <p:ph idx="1" type="body"/>
          </p:nvPr>
        </p:nvSpPr>
        <p:spPr>
          <a:xfrm>
            <a:off x="9685762" y="6300031"/>
            <a:ext cx="6546300" cy="39225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600" name="Google Shape;600;p52"/>
          <p:cNvSpPr txBox="1"/>
          <p:nvPr>
            <p:ph idx="8" type="title"/>
          </p:nvPr>
        </p:nvSpPr>
        <p:spPr>
          <a:xfrm>
            <a:off x="487731" y="1701464"/>
            <a:ext cx="45879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01" name="Google Shape;601;p52"/>
          <p:cNvSpPr txBox="1"/>
          <p:nvPr>
            <p:ph idx="9" type="body"/>
          </p:nvPr>
        </p:nvSpPr>
        <p:spPr>
          <a:xfrm>
            <a:off x="477856" y="2762592"/>
            <a:ext cx="6546300" cy="21486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602" name="Shape 602"/>
        <p:cNvGrpSpPr/>
        <p:nvPr/>
      </p:nvGrpSpPr>
      <p:grpSpPr>
        <a:xfrm>
          <a:off x="0" y="0"/>
          <a:ext cx="0" cy="0"/>
          <a:chOff x="0" y="0"/>
          <a:chExt cx="0" cy="0"/>
        </a:xfrm>
      </p:grpSpPr>
      <p:sp>
        <p:nvSpPr>
          <p:cNvPr id="603" name="Google Shape;603;p53"/>
          <p:cNvSpPr/>
          <p:nvPr>
            <p:ph idx="2" type="pic"/>
          </p:nvPr>
        </p:nvSpPr>
        <p:spPr>
          <a:xfrm>
            <a:off x="475258" y="4125280"/>
            <a:ext cx="5234100" cy="6086100"/>
          </a:xfrm>
          <a:prstGeom prst="rect">
            <a:avLst/>
          </a:prstGeom>
          <a:noFill/>
          <a:ln>
            <a:noFill/>
          </a:ln>
        </p:spPr>
      </p:sp>
      <p:sp>
        <p:nvSpPr>
          <p:cNvPr id="604" name="Google Shape;604;p53"/>
          <p:cNvSpPr/>
          <p:nvPr>
            <p:ph idx="3" type="pic"/>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606" name="Google Shape;606;p53"/>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607" name="Google Shape;607;p53"/>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608" name="Google Shape;608;p53"/>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609" name="Google Shape;609;p53"/>
          <p:cNvSpPr txBox="1"/>
          <p:nvPr>
            <p:ph idx="6" type="title"/>
          </p:nvPr>
        </p:nvSpPr>
        <p:spPr>
          <a:xfrm>
            <a:off x="497970" y="1701464"/>
            <a:ext cx="6526500" cy="21213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10" name="Google Shape;610;p53"/>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611" name="Google Shape;611;p53"/>
          <p:cNvSpPr/>
          <p:nvPr>
            <p:ph idx="8" type="pic"/>
          </p:nvPr>
        </p:nvSpPr>
        <p:spPr>
          <a:xfrm>
            <a:off x="11976345" y="4125280"/>
            <a:ext cx="5868300" cy="6086100"/>
          </a:xfrm>
          <a:prstGeom prst="rect">
            <a:avLst/>
          </a:prstGeom>
          <a:noFill/>
          <a:ln>
            <a:noFill/>
          </a:ln>
        </p:spPr>
      </p:sp>
      <p:sp>
        <p:nvSpPr>
          <p:cNvPr id="612" name="Google Shape;612;p53"/>
          <p:cNvSpPr txBox="1"/>
          <p:nvPr>
            <p:ph idx="1" type="body"/>
          </p:nvPr>
        </p:nvSpPr>
        <p:spPr>
          <a:xfrm>
            <a:off x="9343560" y="457071"/>
            <a:ext cx="6900600" cy="24612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Clr>
                <a:schemeClr val="dk2"/>
              </a:buClr>
              <a:buSzPts val="2500"/>
              <a:buFont typeface="Lexend Light"/>
              <a:buChar char="●"/>
              <a:defRPr sz="2500">
                <a:solidFill>
                  <a:schemeClr val="dk2"/>
                </a:solidFill>
              </a:defRPr>
            </a:lvl1pPr>
            <a:lvl2pPr indent="-387350" lvl="1" marL="914400">
              <a:spcBef>
                <a:spcPts val="0"/>
              </a:spcBef>
              <a:spcAft>
                <a:spcPts val="0"/>
              </a:spcAft>
              <a:buClr>
                <a:schemeClr val="dk2"/>
              </a:buClr>
              <a:buSzPts val="2500"/>
              <a:buFont typeface="Lexend Light"/>
              <a:buChar char="○"/>
              <a:defRPr sz="2500">
                <a:solidFill>
                  <a:schemeClr val="dk2"/>
                </a:solidFill>
              </a:defRPr>
            </a:lvl2pPr>
            <a:lvl3pPr indent="-387350" lvl="2" marL="1371600">
              <a:spcBef>
                <a:spcPts val="0"/>
              </a:spcBef>
              <a:spcAft>
                <a:spcPts val="0"/>
              </a:spcAft>
              <a:buClr>
                <a:schemeClr val="dk2"/>
              </a:buClr>
              <a:buSzPts val="2500"/>
              <a:buFont typeface="Lexend Light"/>
              <a:buChar char="■"/>
              <a:defRPr sz="2500">
                <a:solidFill>
                  <a:schemeClr val="dk2"/>
                </a:solidFill>
              </a:defRPr>
            </a:lvl3pPr>
            <a:lvl4pPr indent="-387350" lvl="3" marL="1828800">
              <a:spcBef>
                <a:spcPts val="0"/>
              </a:spcBef>
              <a:spcAft>
                <a:spcPts val="0"/>
              </a:spcAft>
              <a:buClr>
                <a:schemeClr val="dk2"/>
              </a:buClr>
              <a:buSzPts val="2500"/>
              <a:buFont typeface="Lexend Light"/>
              <a:buChar char="●"/>
              <a:defRPr sz="2500">
                <a:solidFill>
                  <a:schemeClr val="dk2"/>
                </a:solidFill>
              </a:defRPr>
            </a:lvl4pPr>
            <a:lvl5pPr indent="-387350" lvl="4" marL="2286000">
              <a:spcBef>
                <a:spcPts val="0"/>
              </a:spcBef>
              <a:spcAft>
                <a:spcPts val="0"/>
              </a:spcAft>
              <a:buClr>
                <a:schemeClr val="dk2"/>
              </a:buClr>
              <a:buSzPts val="2500"/>
              <a:buFont typeface="Lexend Light"/>
              <a:buChar char="○"/>
              <a:defRPr sz="2500">
                <a:solidFill>
                  <a:schemeClr val="dk2"/>
                </a:solidFill>
              </a:defRPr>
            </a:lvl5pPr>
            <a:lvl6pPr indent="-387350" lvl="5" marL="2743200">
              <a:spcBef>
                <a:spcPts val="0"/>
              </a:spcBef>
              <a:spcAft>
                <a:spcPts val="0"/>
              </a:spcAft>
              <a:buClr>
                <a:schemeClr val="dk2"/>
              </a:buClr>
              <a:buSzPts val="2500"/>
              <a:buFont typeface="Lexend Light"/>
              <a:buChar char="■"/>
              <a:defRPr sz="2500">
                <a:solidFill>
                  <a:schemeClr val="dk2"/>
                </a:solidFill>
              </a:defRPr>
            </a:lvl6pPr>
            <a:lvl7pPr indent="-387350" lvl="6" marL="3200400">
              <a:spcBef>
                <a:spcPts val="0"/>
              </a:spcBef>
              <a:spcAft>
                <a:spcPts val="0"/>
              </a:spcAft>
              <a:buClr>
                <a:schemeClr val="dk2"/>
              </a:buClr>
              <a:buSzPts val="2500"/>
              <a:buFont typeface="Lexend Light"/>
              <a:buChar char="●"/>
              <a:defRPr sz="2500">
                <a:solidFill>
                  <a:schemeClr val="dk2"/>
                </a:solidFill>
              </a:defRPr>
            </a:lvl7pPr>
            <a:lvl8pPr indent="-387350" lvl="7" marL="3657600">
              <a:spcBef>
                <a:spcPts val="0"/>
              </a:spcBef>
              <a:spcAft>
                <a:spcPts val="0"/>
              </a:spcAft>
              <a:buClr>
                <a:schemeClr val="dk2"/>
              </a:buClr>
              <a:buSzPts val="2500"/>
              <a:buFont typeface="Lexend Light"/>
              <a:buChar char="○"/>
              <a:defRPr sz="2500">
                <a:solidFill>
                  <a:schemeClr val="dk2"/>
                </a:solidFill>
              </a:defRPr>
            </a:lvl8pPr>
            <a:lvl9pPr indent="-387350" lvl="8" marL="4114800">
              <a:spcBef>
                <a:spcPts val="0"/>
              </a:spcBef>
              <a:spcAft>
                <a:spcPts val="0"/>
              </a:spcAft>
              <a:buClr>
                <a:schemeClr val="dk2"/>
              </a:buClr>
              <a:buSzPts val="2500"/>
              <a:buFont typeface="Lexend Light"/>
              <a:buChar char="■"/>
              <a:defRPr sz="2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710589" y="1244445"/>
            <a:ext cx="6885600" cy="33057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14" name="Google Shape;114;p7"/>
          <p:cNvSpPr txBox="1"/>
          <p:nvPr>
            <p:ph idx="1" type="body"/>
          </p:nvPr>
        </p:nvSpPr>
        <p:spPr>
          <a:xfrm>
            <a:off x="2710589" y="4801843"/>
            <a:ext cx="6885600" cy="46191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15" name="Google Shape;115;p7"/>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713089" y="1587534"/>
            <a:ext cx="12178200" cy="74289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130" name="Google Shape;130;p8"/>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710589" y="1244445"/>
            <a:ext cx="7131900" cy="41376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36" name="Google Shape;136;p9"/>
          <p:cNvSpPr txBox="1"/>
          <p:nvPr>
            <p:ph idx="1" type="subTitle"/>
          </p:nvPr>
        </p:nvSpPr>
        <p:spPr>
          <a:xfrm>
            <a:off x="2710589" y="5703152"/>
            <a:ext cx="7131900" cy="15093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p:txBody>
      </p:sp>
      <p:sp>
        <p:nvSpPr>
          <p:cNvPr id="137" name="Google Shape;137;p9"/>
          <p:cNvSpPr txBox="1"/>
          <p:nvPr>
            <p:ph idx="2" type="body"/>
          </p:nvPr>
        </p:nvSpPr>
        <p:spPr>
          <a:xfrm>
            <a:off x="10194752" y="1374227"/>
            <a:ext cx="7131900" cy="80469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38" name="Google Shape;138;p9"/>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710590" y="8604980"/>
            <a:ext cx="12147900" cy="1112100"/>
          </a:xfrm>
          <a:prstGeom prst="rect">
            <a:avLst/>
          </a:prstGeom>
        </p:spPr>
        <p:txBody>
          <a:bodyPr anchorCtr="0" anchor="t" bIns="190075" lIns="190075" spcFirstLastPara="1" rIns="190075" wrap="square" tIns="190075">
            <a:normAutofit/>
          </a:bodyPr>
          <a:lstStyle>
            <a:lvl1pPr indent="-228600" lvl="0" marL="457200">
              <a:lnSpc>
                <a:spcPct val="100000"/>
              </a:lnSpc>
              <a:spcBef>
                <a:spcPts val="0"/>
              </a:spcBef>
              <a:spcAft>
                <a:spcPts val="0"/>
              </a:spcAft>
              <a:buSzPts val="2700"/>
              <a:buNone/>
              <a:defRPr/>
            </a:lvl1pPr>
          </a:lstStyle>
          <a:p/>
        </p:txBody>
      </p:sp>
      <p:sp>
        <p:nvSpPr>
          <p:cNvPr id="144" name="Google Shape;144;p10"/>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8022" y="925212"/>
            <a:ext cx="17714400" cy="1190700"/>
          </a:xfrm>
          <a:prstGeom prst="rect">
            <a:avLst/>
          </a:prstGeom>
          <a:noFill/>
          <a:ln>
            <a:noFill/>
          </a:ln>
        </p:spPr>
        <p:txBody>
          <a:bodyPr anchorCtr="0" anchor="t" bIns="190075" lIns="190075" spcFirstLastPara="1" rIns="190075" wrap="square" tIns="190075">
            <a:normAutofit/>
          </a:bodyPr>
          <a:lstStyle>
            <a:lvl1pPr lvl="0">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648022" y="2396010"/>
            <a:ext cx="17714400" cy="7102800"/>
          </a:xfrm>
          <a:prstGeom prst="rect">
            <a:avLst/>
          </a:prstGeom>
          <a:noFill/>
          <a:ln>
            <a:noFill/>
          </a:ln>
        </p:spPr>
        <p:txBody>
          <a:bodyPr anchorCtr="0" anchor="t" bIns="190075" lIns="190075" spcFirstLastPara="1" rIns="190075" wrap="square" tIns="190075">
            <a:normAutofit/>
          </a:bodyPr>
          <a:lstStyle>
            <a:lvl1pPr indent="-400050" lvl="0" marL="45720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indent="-374650" lvl="1" marL="914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indent="-374650" lvl="2" marL="1371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indent="-374650" lvl="3" marL="1828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indent="-374650" lvl="4" marL="22860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indent="-374650" lvl="5" marL="27432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indent="-374650" lvl="6" marL="3200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indent="-374650" lvl="7" marL="3657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indent="-374650" lvl="8" marL="4114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7569655" y="9848231"/>
            <a:ext cx="1140600" cy="818400"/>
          </a:xfrm>
          <a:prstGeom prst="rect">
            <a:avLst/>
          </a:prstGeom>
          <a:noFill/>
          <a:ln>
            <a:noFill/>
          </a:ln>
        </p:spPr>
        <p:txBody>
          <a:bodyPr anchorCtr="0" anchor="ctr" bIns="190075" lIns="190075" spcFirstLastPara="1" rIns="190075" wrap="square" tIns="190075">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13"/>
          <p:cNvSpPr txBox="1"/>
          <p:nvPr>
            <p:ph type="title"/>
          </p:nvPr>
        </p:nvSpPr>
        <p:spPr>
          <a:xfrm>
            <a:off x="475257" y="457071"/>
            <a:ext cx="12396600" cy="1721400"/>
          </a:xfrm>
          <a:prstGeom prst="rect">
            <a:avLst/>
          </a:prstGeom>
          <a:noFill/>
          <a:ln>
            <a:noFill/>
          </a:ln>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p:txBody>
      </p:sp>
      <p:sp>
        <p:nvSpPr>
          <p:cNvPr id="279" name="Google Shape;279;p13"/>
          <p:cNvSpPr txBox="1"/>
          <p:nvPr>
            <p:ph idx="1" type="body"/>
          </p:nvPr>
        </p:nvSpPr>
        <p:spPr>
          <a:xfrm>
            <a:off x="9685762" y="2918310"/>
            <a:ext cx="8849100" cy="4298700"/>
          </a:xfrm>
          <a:prstGeom prst="rect">
            <a:avLst/>
          </a:prstGeom>
          <a:noFill/>
          <a:ln>
            <a:noFill/>
          </a:ln>
        </p:spPr>
        <p:txBody>
          <a:bodyPr anchorCtr="0" anchor="t" bIns="190075" lIns="190075" spcFirstLastPara="1" rIns="190075" wrap="square" tIns="190075">
            <a:noAutofit/>
          </a:bodyPr>
          <a:lstStyle>
            <a:lvl1pPr indent="-349250" lvl="0" marL="457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indent="-349250" lvl="1" marL="914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indent="-349250" lvl="2" marL="1371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indent="-349250" lvl="3" marL="1828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indent="-349250" lvl="4" marL="22860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indent="-349250" lvl="5" marL="2743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indent="-349250" lvl="6" marL="3200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indent="-349250" lvl="7" marL="3657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indent="-349250" lvl="8" marL="4114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p:txBody>
      </p:sp>
      <p:sp>
        <p:nvSpPr>
          <p:cNvPr id="280" name="Google Shape;280;p13"/>
          <p:cNvSpPr txBox="1"/>
          <p:nvPr>
            <p:ph idx="12" type="sldNum"/>
          </p:nvPr>
        </p:nvSpPr>
        <p:spPr>
          <a:xfrm>
            <a:off x="17789482" y="9874998"/>
            <a:ext cx="1140600" cy="818400"/>
          </a:xfrm>
          <a:prstGeom prst="rect">
            <a:avLst/>
          </a:prstGeom>
          <a:noFill/>
          <a:ln>
            <a:noFill/>
          </a:ln>
        </p:spPr>
        <p:txBody>
          <a:bodyPr anchorCtr="0" anchor="t" bIns="190075" lIns="190075" spcFirstLastPara="1" rIns="190075" wrap="square" tIns="190075">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6" name="Shape 616"/>
        <p:cNvGrpSpPr/>
        <p:nvPr/>
      </p:nvGrpSpPr>
      <p:grpSpPr>
        <a:xfrm>
          <a:off x="0" y="0"/>
          <a:ext cx="0" cy="0"/>
          <a:chOff x="0" y="0"/>
          <a:chExt cx="0" cy="0"/>
        </a:xfrm>
      </p:grpSpPr>
      <p:sp>
        <p:nvSpPr>
          <p:cNvPr id="617" name="Google Shape;617;p54"/>
          <p:cNvSpPr txBox="1"/>
          <p:nvPr>
            <p:ph type="title"/>
          </p:nvPr>
        </p:nvSpPr>
        <p:spPr>
          <a:xfrm>
            <a:off x="0" y="2254075"/>
            <a:ext cx="9871200" cy="4919100"/>
          </a:xfrm>
          <a:prstGeom prst="rect">
            <a:avLst/>
          </a:prstGeom>
          <a:noFill/>
          <a:ln cap="flat" cmpd="sng" w="9525">
            <a:solidFill>
              <a:srgbClr val="C27BA0"/>
            </a:solidFill>
            <a:prstDash val="dot"/>
            <a:round/>
            <a:headEnd len="sm" w="sm" type="none"/>
            <a:tailEnd len="sm" w="sm" type="none"/>
          </a:ln>
        </p:spPr>
        <p:txBody>
          <a:bodyPr anchorCtr="0" anchor="t" bIns="190075" lIns="190075" spcFirstLastPara="1" rIns="190075" wrap="square" tIns="190075">
            <a:noAutofit/>
          </a:bodyPr>
          <a:lstStyle/>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p:nvPr>
            <p:ph idx="1" type="subTitle"/>
          </p:nvPr>
        </p:nvSpPr>
        <p:spPr>
          <a:xfrm>
            <a:off x="10776525" y="7277950"/>
            <a:ext cx="8192100" cy="3202200"/>
          </a:xfrm>
          <a:prstGeom prst="rect">
            <a:avLst/>
          </a:prstGeom>
        </p:spPr>
        <p:txBody>
          <a:bodyPr anchorCtr="0" anchor="b" bIns="190075" lIns="190075" spcFirstLastPara="1" rIns="190075" wrap="square" tIns="190075">
            <a:noAutofit/>
          </a:bodyPr>
          <a:lstStyle/>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blurRad="0" dir="0" dist="0" endA="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6" name="Shape 816"/>
        <p:cNvGrpSpPr/>
        <p:nvPr/>
      </p:nvGrpSpPr>
      <p:grpSpPr>
        <a:xfrm>
          <a:off x="0" y="0"/>
          <a:ext cx="0" cy="0"/>
          <a:chOff x="0" y="0"/>
          <a:chExt cx="0" cy="0"/>
        </a:xfrm>
      </p:grpSpPr>
      <p:sp>
        <p:nvSpPr>
          <p:cNvPr id="817" name="Google Shape;817;p63"/>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7.1. API Endpoints</a:t>
            </a:r>
            <a:endParaRPr b="1" i="0" sz="2000" u="none" cap="none" strike="noStrik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37" name="Google Shape;837;p63"/>
          <p:cNvSpPr txBox="1"/>
          <p:nvPr/>
        </p:nvSpPr>
        <p:spPr>
          <a:xfrm>
            <a:off x="1641225" y="2299675"/>
            <a:ext cx="15704100" cy="6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3800">
                <a:solidFill>
                  <a:schemeClr val="dk1"/>
                </a:solidFill>
                <a:latin typeface="Comic Sans MS"/>
                <a:ea typeface="Comic Sans MS"/>
                <a:cs typeface="Comic Sans MS"/>
                <a:sym typeface="Comic Sans MS"/>
              </a:rPr>
              <a:t>Authentication and User Management</a:t>
            </a:r>
            <a:endParaRPr b="1" sz="3800">
              <a:solidFill>
                <a:schemeClr val="dk1"/>
              </a:solidFill>
              <a:latin typeface="Comic Sans MS"/>
              <a:ea typeface="Comic Sans MS"/>
              <a:cs typeface="Comic Sans MS"/>
              <a:sym typeface="Comic Sans MS"/>
            </a:endParaRPr>
          </a:p>
          <a:p>
            <a:pPr indent="-457200" lvl="0" marL="457200" rtl="0" algn="l">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indent="-457200" lvl="0" marL="457200" rtl="0" algn="l">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b="1" lang="en-US" sz="3600">
                <a:solidFill>
                  <a:schemeClr val="dk1"/>
                </a:solidFill>
                <a:latin typeface="Comic Sans MS"/>
                <a:ea typeface="Comic Sans MS"/>
                <a:cs typeface="Comic Sans MS"/>
                <a:sym typeface="Comic Sans MS"/>
              </a:rPr>
              <a:t>Event Management (Organizer)</a:t>
            </a:r>
            <a:endParaRPr b="1" sz="3600">
              <a:solidFill>
                <a:schemeClr val="dk1"/>
              </a:solidFill>
              <a:latin typeface="Comic Sans MS"/>
              <a:ea typeface="Comic Sans MS"/>
              <a:cs typeface="Comic Sans MS"/>
              <a:sym typeface="Comic Sans MS"/>
            </a:endParaRPr>
          </a:p>
          <a:p>
            <a:pPr indent="-444500" lvl="0" marL="457200" rtl="0" algn="l">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/eventDetails/get-events/{id}</a:t>
            </a:r>
            <a:r>
              <a:rPr lang="en-US" sz="3400">
                <a:solidFill>
                  <a:schemeClr val="dk1"/>
                </a:solidFill>
                <a:latin typeface="Comic Sans MS"/>
                <a:ea typeface="Comic Sans MS"/>
                <a:cs typeface="Comic Sans MS"/>
                <a:sym typeface="Comic Sans MS"/>
              </a:rPr>
              <a:t> → Get a list of attendees for a                         specific event.</a:t>
            </a:r>
            <a:endParaRPr sz="34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1" name="Shape 841"/>
        <p:cNvGrpSpPr/>
        <p:nvPr/>
      </p:nvGrpSpPr>
      <p:grpSpPr>
        <a:xfrm>
          <a:off x="0" y="0"/>
          <a:ext cx="0" cy="0"/>
          <a:chOff x="0" y="0"/>
          <a:chExt cx="0" cy="0"/>
        </a:xfrm>
      </p:grpSpPr>
      <p:sp>
        <p:nvSpPr>
          <p:cNvPr id="842" name="Google Shape;842;p64"/>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1" name="Google Shape;851;p64"/>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7.2. API Endpoints</a:t>
            </a:r>
            <a:endParaRPr b="1" i="0" sz="2000" u="none" cap="none" strike="noStrik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58" name="Google Shape;858;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9" name="Google Shape;859;p64"/>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60" name="Google Shape;860;p64"/>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61" name="Google Shape;861;p64"/>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62" name="Google Shape;862;p64"/>
          <p:cNvSpPr txBox="1"/>
          <p:nvPr/>
        </p:nvSpPr>
        <p:spPr>
          <a:xfrm>
            <a:off x="1651925" y="2192713"/>
            <a:ext cx="15704100" cy="672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Event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US" sz="3200">
                <a:solidFill>
                  <a:schemeClr val="dk1"/>
                </a:solidFill>
                <a:latin typeface="Comic Sans MS"/>
                <a:ea typeface="Comic Sans MS"/>
                <a:cs typeface="Comic Sans MS"/>
                <a:sym typeface="Comic Sans MS"/>
              </a:rPr>
              <a:t>Booking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Payment Management</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sz="31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6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8.1. Demo Flow</a:t>
            </a:r>
            <a:endParaRPr b="1" i="0" sz="2000" u="none" cap="none" strike="noStrik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pic>
        <p:nvPicPr>
          <p:cNvPr id="886" name="Google Shape;886;p65" title="admin your event.jpg"/>
          <p:cNvPicPr preferRelativeResize="0"/>
          <p:nvPr/>
        </p:nvPicPr>
        <p:blipFill>
          <a:blip r:embed="rId3">
            <a:alphaModFix/>
          </a:blip>
          <a:stretch>
            <a:fillRect/>
          </a:stretch>
        </p:blipFill>
        <p:spPr>
          <a:xfrm>
            <a:off x="234354" y="1074550"/>
            <a:ext cx="18484548" cy="8432675"/>
          </a:xfrm>
          <a:prstGeom prst="rect">
            <a:avLst/>
          </a:prstGeom>
          <a:noFill/>
          <a:ln>
            <a:noFill/>
          </a:ln>
        </p:spPr>
      </p:pic>
      <p:sp>
        <p:nvSpPr>
          <p:cNvPr id="887" name="Google Shape;887;p65"/>
          <p:cNvSpPr txBox="1"/>
          <p:nvPr/>
        </p:nvSpPr>
        <p:spPr>
          <a:xfrm>
            <a:off x="6143500" y="194900"/>
            <a:ext cx="122874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Events Managed by the Logged in Organizer (Organizer Dashboard) </a:t>
            </a:r>
            <a:endParaRPr b="1" sz="2800">
              <a:solidFill>
                <a:srgbClr val="4C113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1" name="Shape 891"/>
        <p:cNvGrpSpPr/>
        <p:nvPr/>
      </p:nvGrpSpPr>
      <p:grpSpPr>
        <a:xfrm>
          <a:off x="0" y="0"/>
          <a:ext cx="0" cy="0"/>
          <a:chOff x="0" y="0"/>
          <a:chExt cx="0" cy="0"/>
        </a:xfrm>
      </p:grpSpPr>
      <p:sp>
        <p:nvSpPr>
          <p:cNvPr id="892" name="Google Shape;892;p6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8.2. Demo Flow</a:t>
            </a:r>
            <a:endParaRPr b="1" i="0" sz="2000" u="none" cap="none" strike="noStrik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Enrolled People for a particular Event (Organizer Dashboard)</a:t>
            </a:r>
            <a:endParaRPr b="1" sz="2800">
              <a:solidFill>
                <a:srgbClr val="4C1130"/>
              </a:solidFill>
              <a:latin typeface="Comic Sans MS"/>
              <a:ea typeface="Comic Sans MS"/>
              <a:cs typeface="Comic Sans MS"/>
              <a:sym typeface="Comic Sans MS"/>
            </a:endParaRPr>
          </a:p>
        </p:txBody>
      </p:sp>
      <p:pic>
        <p:nvPicPr>
          <p:cNvPr id="912" name="Google Shape;912;p66" title="Screenshot 2025-03-31 011852.jpg"/>
          <p:cNvPicPr preferRelativeResize="0"/>
          <p:nvPr/>
        </p:nvPicPr>
        <p:blipFill rotWithShape="1">
          <a:blip r:embed="rId3">
            <a:alphaModFix/>
          </a:blip>
          <a:srcRect b="29" l="0" r="0" t="29"/>
          <a:stretch/>
        </p:blipFill>
        <p:spPr>
          <a:xfrm>
            <a:off x="302363" y="1081525"/>
            <a:ext cx="18405574" cy="835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6" name="Shape 916"/>
        <p:cNvGrpSpPr/>
        <p:nvPr/>
      </p:nvGrpSpPr>
      <p:grpSpPr>
        <a:xfrm>
          <a:off x="0" y="0"/>
          <a:ext cx="0" cy="0"/>
          <a:chOff x="0" y="0"/>
          <a:chExt cx="0" cy="0"/>
        </a:xfrm>
      </p:grpSpPr>
      <p:sp>
        <p:nvSpPr>
          <p:cNvPr id="917" name="Google Shape;917;p6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8.3. Demo Flow</a:t>
            </a:r>
            <a:endParaRPr b="1" i="0" sz="2000" u="none" cap="none" strike="noStrik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Displaying Events Hosted by All Organizers (Attendee Dashboard)</a:t>
            </a:r>
            <a:endParaRPr b="1" sz="2800">
              <a:solidFill>
                <a:srgbClr val="4C1130"/>
              </a:solidFill>
              <a:latin typeface="Comic Sans MS"/>
              <a:ea typeface="Comic Sans MS"/>
              <a:cs typeface="Comic Sans MS"/>
              <a:sym typeface="Comic Sans MS"/>
            </a:endParaRPr>
          </a:p>
        </p:txBody>
      </p:sp>
      <p:pic>
        <p:nvPicPr>
          <p:cNvPr id="937" name="Google Shape;937;p67"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1" name="Shape 941"/>
        <p:cNvGrpSpPr/>
        <p:nvPr/>
      </p:nvGrpSpPr>
      <p:grpSpPr>
        <a:xfrm>
          <a:off x="0" y="0"/>
          <a:ext cx="0" cy="0"/>
          <a:chOff x="0" y="0"/>
          <a:chExt cx="0" cy="0"/>
        </a:xfrm>
      </p:grpSpPr>
      <p:sp>
        <p:nvSpPr>
          <p:cNvPr id="942" name="Google Shape;942;p6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43" name="Google Shape;943;p68"/>
          <p:cNvGrpSpPr/>
          <p:nvPr/>
        </p:nvGrpSpPr>
        <p:grpSpPr>
          <a:xfrm>
            <a:off x="13" y="9568476"/>
            <a:ext cx="19007909" cy="1112345"/>
            <a:chOff x="13" y="9568476"/>
            <a:chExt cx="19007909" cy="1112345"/>
          </a:xfrm>
        </p:grpSpPr>
        <p:grpSp>
          <p:nvGrpSpPr>
            <p:cNvPr id="944" name="Google Shape;944;p68"/>
            <p:cNvGrpSpPr/>
            <p:nvPr/>
          </p:nvGrpSpPr>
          <p:grpSpPr>
            <a:xfrm>
              <a:off x="13" y="9568476"/>
              <a:ext cx="19007909" cy="1112258"/>
              <a:chOff x="-324645" y="2222500"/>
              <a:chExt cx="22260112" cy="1302563"/>
            </a:xfrm>
          </p:grpSpPr>
          <p:sp>
            <p:nvSpPr>
              <p:cNvPr id="945" name="Google Shape;945;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7" name="Google Shape;947;p6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8" name="Google Shape;948;p6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49" name="Google Shape;949;p6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50" name="Google Shape;950;p6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51" name="Google Shape;951;p68"/>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8.4. Demo Flow</a:t>
            </a:r>
            <a:endParaRPr b="1" i="0" sz="2000" u="none" cap="none" strike="noStrike">
              <a:solidFill>
                <a:schemeClr val="lt1"/>
              </a:solidFill>
              <a:latin typeface="Comic Sans MS"/>
              <a:ea typeface="Comic Sans MS"/>
              <a:cs typeface="Comic Sans MS"/>
              <a:sym typeface="Comic Sans MS"/>
            </a:endParaRPr>
          </a:p>
        </p:txBody>
      </p:sp>
      <p:grpSp>
        <p:nvGrpSpPr>
          <p:cNvPr id="952" name="Google Shape;952;p68"/>
          <p:cNvGrpSpPr/>
          <p:nvPr/>
        </p:nvGrpSpPr>
        <p:grpSpPr>
          <a:xfrm>
            <a:off x="13" y="9568476"/>
            <a:ext cx="19007909" cy="1112338"/>
            <a:chOff x="13" y="9568476"/>
            <a:chExt cx="19007909" cy="1112338"/>
          </a:xfrm>
        </p:grpSpPr>
        <p:grpSp>
          <p:nvGrpSpPr>
            <p:cNvPr id="953" name="Google Shape;953;p68"/>
            <p:cNvGrpSpPr/>
            <p:nvPr/>
          </p:nvGrpSpPr>
          <p:grpSpPr>
            <a:xfrm>
              <a:off x="13" y="9568476"/>
              <a:ext cx="19007909" cy="1112258"/>
              <a:chOff x="-324645" y="2222500"/>
              <a:chExt cx="22260112" cy="1302563"/>
            </a:xfrm>
          </p:grpSpPr>
          <p:sp>
            <p:nvSpPr>
              <p:cNvPr id="954" name="Google Shape;954;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6" name="Google Shape;956;p6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7" name="Google Shape;957;p6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58" name="Google Shape;958;p6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59" name="Google Shape;959;p68"/>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60" name="Google Shape;960;p68"/>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61" name="Google Shape;961;p68"/>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Attendee's Booking Overview (Attendee Dashboard)</a:t>
            </a:r>
            <a:endParaRPr b="1" sz="2800">
              <a:solidFill>
                <a:srgbClr val="4C1130"/>
              </a:solidFill>
              <a:latin typeface="Comic Sans MS"/>
              <a:ea typeface="Comic Sans MS"/>
              <a:cs typeface="Comic Sans MS"/>
              <a:sym typeface="Comic Sans MS"/>
            </a:endParaRPr>
          </a:p>
        </p:txBody>
      </p:sp>
      <p:pic>
        <p:nvPicPr>
          <p:cNvPr id="962" name="Google Shape;962;p68" title="myBookings attendee.jpg"/>
          <p:cNvPicPr preferRelativeResize="0"/>
          <p:nvPr/>
        </p:nvPicPr>
        <p:blipFill>
          <a:blip r:embed="rId3">
            <a:alphaModFix/>
          </a:blip>
          <a:stretch>
            <a:fillRect/>
          </a:stretch>
        </p:blipFill>
        <p:spPr>
          <a:xfrm>
            <a:off x="330575" y="1077950"/>
            <a:ext cx="18405549" cy="83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6" name="Shape 966"/>
        <p:cNvGrpSpPr/>
        <p:nvPr/>
      </p:nvGrpSpPr>
      <p:grpSpPr>
        <a:xfrm>
          <a:off x="0" y="0"/>
          <a:ext cx="0" cy="0"/>
          <a:chOff x="0" y="0"/>
          <a:chExt cx="0" cy="0"/>
        </a:xfrm>
      </p:grpSpPr>
      <p:sp>
        <p:nvSpPr>
          <p:cNvPr id="967" name="Google Shape;967;p69"/>
          <p:cNvSpPr txBox="1"/>
          <p:nvPr/>
        </p:nvSpPr>
        <p:spPr>
          <a:xfrm>
            <a:off x="4128650" y="4584850"/>
            <a:ext cx="104298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700">
                <a:solidFill>
                  <a:srgbClr val="4C1130"/>
                </a:solidFill>
                <a:latin typeface="Comfortaa"/>
                <a:ea typeface="Comfortaa"/>
                <a:cs typeface="Comfortaa"/>
                <a:sym typeface="Comfortaa"/>
              </a:rPr>
              <a:t>Thank You</a:t>
            </a:r>
            <a:endParaRPr b="1" sz="8700">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p5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i="0" lang="en-US" sz="5400" u="none" cap="none" strike="noStrike">
                  <a:solidFill>
                    <a:schemeClr val="lt1"/>
                  </a:solidFill>
                  <a:latin typeface="Comic Sans MS"/>
                  <a:ea typeface="Comic Sans MS"/>
                  <a:cs typeface="Comic Sans MS"/>
                  <a:sym typeface="Comic Sans MS"/>
                </a:rPr>
                <a:t>Content</a:t>
              </a:r>
              <a:endParaRPr b="1" i="0" sz="2000" u="none" cap="none" strike="noStrik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anchorCtr="0" anchor="t" bIns="45700" lIns="91425" spcFirstLastPara="1" rIns="91425" wrap="square" tIns="45700">
            <a:spAutoFit/>
          </a:bodyPr>
          <a:lstStyle/>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0" name="Shape 640"/>
        <p:cNvGrpSpPr/>
        <p:nvPr/>
      </p:nvGrpSpPr>
      <p:grpSpPr>
        <a:xfrm>
          <a:off x="0" y="0"/>
          <a:ext cx="0" cy="0"/>
          <a:chOff x="0" y="0"/>
          <a:chExt cx="0" cy="0"/>
        </a:xfrm>
      </p:grpSpPr>
      <p:sp>
        <p:nvSpPr>
          <p:cNvPr id="641" name="Google Shape;641;p5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lang="en-US" sz="5400">
                <a:solidFill>
                  <a:schemeClr val="lt1"/>
                </a:solidFill>
                <a:latin typeface="Comic Sans MS"/>
                <a:ea typeface="Comic Sans MS"/>
                <a:cs typeface="Comic Sans MS"/>
                <a:sym typeface="Comic Sans MS"/>
              </a:rPr>
              <a:t>1</a:t>
            </a:r>
            <a:r>
              <a:rPr b="1" i="0" lang="en-US" sz="5400" u="none" cap="none" strike="noStrike">
                <a:solidFill>
                  <a:schemeClr val="lt1"/>
                </a:solidFill>
                <a:latin typeface="Comic Sans MS"/>
                <a:ea typeface="Comic Sans MS"/>
                <a:cs typeface="Comic Sans MS"/>
                <a:sym typeface="Comic Sans MS"/>
              </a:rPr>
              <a:t>. </a:t>
            </a:r>
            <a:r>
              <a:rPr b="1" lang="en-US" sz="5400">
                <a:solidFill>
                  <a:schemeClr val="lt1"/>
                </a:solidFill>
                <a:latin typeface="Comic Sans MS"/>
                <a:ea typeface="Comic Sans MS"/>
                <a:cs typeface="Comic Sans MS"/>
                <a:sym typeface="Comic Sans MS"/>
              </a:rPr>
              <a:t>Overview</a:t>
            </a:r>
            <a:endParaRPr b="1" i="0" sz="2000" u="none" cap="none" strike="noStrik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6" name="Shape 666"/>
        <p:cNvGrpSpPr/>
        <p:nvPr/>
      </p:nvGrpSpPr>
      <p:grpSpPr>
        <a:xfrm>
          <a:off x="0" y="0"/>
          <a:ext cx="0" cy="0"/>
          <a:chOff x="0" y="0"/>
          <a:chExt cx="0" cy="0"/>
        </a:xfrm>
      </p:grpSpPr>
      <p:sp>
        <p:nvSpPr>
          <p:cNvPr id="667" name="Google Shape;667;p5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2. Objectives</a:t>
            </a:r>
            <a:endParaRPr b="1" i="0" sz="2000" u="none" cap="none" strike="noStrik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in real-time when cancellations occur.</a:t>
            </a:r>
            <a:endParaRPr sz="34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5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3. Features</a:t>
            </a:r>
            <a:endParaRPr b="1" i="0" sz="2000" u="none" cap="none" strike="noStrik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Real-time 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8" name="Shape 718"/>
        <p:cNvGrpSpPr/>
        <p:nvPr/>
      </p:nvGrpSpPr>
      <p:grpSpPr>
        <a:xfrm>
          <a:off x="0" y="0"/>
          <a:ext cx="0" cy="0"/>
          <a:chOff x="0" y="0"/>
          <a:chExt cx="0" cy="0"/>
        </a:xfrm>
      </p:grpSpPr>
      <p:sp>
        <p:nvSpPr>
          <p:cNvPr id="719" name="Google Shape;719;p59"/>
          <p:cNvSpPr/>
          <p:nvPr/>
        </p:nvSpPr>
        <p:spPr>
          <a:xfrm>
            <a:off x="-26275" y="774850"/>
            <a:ext cx="779558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l">
              <a:spcBef>
                <a:spcPts val="0"/>
              </a:spcBef>
              <a:spcAft>
                <a:spcPts val="0"/>
              </a:spcAft>
              <a:buNone/>
            </a:pPr>
            <a:r>
              <a:rPr b="1" lang="en-US" sz="4800">
                <a:solidFill>
                  <a:schemeClr val="lt1"/>
                </a:solidFill>
                <a:latin typeface="Comic Sans MS"/>
                <a:ea typeface="Comic Sans MS"/>
                <a:cs typeface="Comic Sans MS"/>
                <a:sym typeface="Comic Sans MS"/>
              </a:rPr>
              <a:t>4</a:t>
            </a:r>
            <a:r>
              <a:rPr b="1" i="0" lang="en-US" sz="4800" u="none" cap="none" strike="noStrike">
                <a:solidFill>
                  <a:schemeClr val="lt1"/>
                </a:solidFill>
                <a:latin typeface="Comic Sans MS"/>
                <a:ea typeface="Comic Sans MS"/>
                <a:cs typeface="Comic Sans MS"/>
                <a:sym typeface="Comic Sans MS"/>
              </a:rPr>
              <a:t>. </a:t>
            </a:r>
            <a:r>
              <a:rPr b="1" lang="en-US" sz="4800">
                <a:solidFill>
                  <a:schemeClr val="lt1"/>
                </a:solidFill>
                <a:latin typeface="Comic Sans MS"/>
                <a:ea typeface="Comic Sans MS"/>
                <a:cs typeface="Comic Sans MS"/>
                <a:sym typeface="Comic Sans MS"/>
              </a:rPr>
              <a:t>Tools &amp; Technologies</a:t>
            </a:r>
            <a:endParaRPr b="1" i="0" u="none" cap="none" strike="noStrik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US" sz="3100">
                <a:solidFill>
                  <a:schemeClr val="dk1"/>
                </a:solidFill>
                <a:latin typeface="Comic Sans MS"/>
                <a:ea typeface="Comic Sans MS"/>
                <a:cs typeface="Comic Sans MS"/>
                <a:sym typeface="Comic Sans MS"/>
              </a:rPr>
              <a:t>Technology Stack –</a:t>
            </a:r>
            <a:endParaRPr sz="3100">
              <a:solidFill>
                <a:schemeClr val="dk1"/>
              </a:solidFill>
              <a:latin typeface="Comic Sans MS"/>
              <a:ea typeface="Comic Sans MS"/>
              <a:cs typeface="Comic Sans MS"/>
              <a:sym typeface="Comic Sans MS"/>
            </a:endParaRPr>
          </a:p>
          <a:p>
            <a:pPr indent="-425450" lvl="0" marL="457200" rtl="0" algn="l">
              <a:lnSpc>
                <a:spcPct val="200000"/>
              </a:lnSpc>
              <a:spcBef>
                <a:spcPts val="0"/>
              </a:spcBef>
              <a:spcAft>
                <a:spcPts val="0"/>
              </a:spcAft>
              <a:buClr>
                <a:schemeClr val="dk1"/>
              </a:buClr>
              <a:buSzPts val="3100"/>
              <a:buFont typeface="Roboto"/>
              <a:buChar char="●"/>
            </a:pPr>
            <a:r>
              <a:rPr b="1" lang="en-US" sz="3100">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indent="-425450" lvl="0" marL="457200" rtl="0" algn="l">
              <a:lnSpc>
                <a:spcPct val="200000"/>
              </a:lnSpc>
              <a:spcBef>
                <a:spcPts val="0"/>
              </a:spcBef>
              <a:spcAft>
                <a:spcPts val="0"/>
              </a:spcAft>
              <a:buClr>
                <a:schemeClr val="dk1"/>
              </a:buClr>
              <a:buSzPts val="3100"/>
              <a:buFont typeface="Roboto"/>
              <a:buChar char="●"/>
            </a:pPr>
            <a:r>
              <a:rPr b="1" lang="en-US" sz="3100">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indent="-425450" lvl="0" marL="457200" rtl="0" algn="l">
              <a:lnSpc>
                <a:spcPct val="200000"/>
              </a:lnSpc>
              <a:spcBef>
                <a:spcPts val="0"/>
              </a:spcBef>
              <a:spcAft>
                <a:spcPts val="0"/>
              </a:spcAft>
              <a:buClr>
                <a:schemeClr val="dk1"/>
              </a:buClr>
              <a:buSzPts val="3100"/>
              <a:buFont typeface="Roboto"/>
              <a:buChar char="●"/>
            </a:pPr>
            <a:r>
              <a:rPr b="1" lang="en-US" sz="3100">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indent="-425450" lvl="0" marL="457200" rtl="0" algn="l">
              <a:lnSpc>
                <a:spcPct val="200000"/>
              </a:lnSpc>
              <a:spcBef>
                <a:spcPts val="0"/>
              </a:spcBef>
              <a:spcAft>
                <a:spcPts val="0"/>
              </a:spcAft>
              <a:buClr>
                <a:schemeClr val="dk1"/>
              </a:buClr>
              <a:buSzPts val="3100"/>
              <a:buFont typeface="Roboto"/>
              <a:buChar char="●"/>
            </a:pPr>
            <a:r>
              <a:rPr b="1" lang="en-US" sz="3100">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2" name="Shape 742"/>
        <p:cNvGrpSpPr/>
        <p:nvPr/>
      </p:nvGrpSpPr>
      <p:grpSpPr>
        <a:xfrm>
          <a:off x="0" y="0"/>
          <a:ext cx="0" cy="0"/>
          <a:chOff x="0" y="0"/>
          <a:chExt cx="0" cy="0"/>
        </a:xfrm>
      </p:grpSpPr>
      <p:sp>
        <p:nvSpPr>
          <p:cNvPr id="743" name="Google Shape;743;p60"/>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5.1.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rotWithShape="0" algn="bl">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Sequence Diagram</a:t>
            </a:r>
            <a:endParaRPr b="1" sz="4100">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7" name="Shape 767"/>
        <p:cNvGrpSpPr/>
        <p:nvPr/>
      </p:nvGrpSpPr>
      <p:grpSpPr>
        <a:xfrm>
          <a:off x="0" y="0"/>
          <a:ext cx="0" cy="0"/>
          <a:chOff x="0" y="0"/>
          <a:chExt cx="0" cy="0"/>
        </a:xfrm>
      </p:grpSpPr>
      <p:sp>
        <p:nvSpPr>
          <p:cNvPr id="768" name="Google Shape;768;p61"/>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908363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5.2.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84" name="Google Shape;784;p61"/>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5" name="Google Shape;785;p61"/>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786" name="Google Shape;786;p61"/>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Entity Relationship Diagram</a:t>
            </a:r>
            <a:endParaRPr b="1" sz="4100">
              <a:solidFill>
                <a:srgbClr val="4C1130"/>
              </a:solidFill>
              <a:latin typeface="Comic Sans MS"/>
              <a:ea typeface="Comic Sans MS"/>
              <a:cs typeface="Comic Sans MS"/>
              <a:sym typeface="Comic Sans MS"/>
            </a:endParaRPr>
          </a:p>
        </p:txBody>
      </p:sp>
      <p:pic>
        <p:nvPicPr>
          <p:cNvPr id="787" name="Google Shape;787;p61" title="ERD.jpg"/>
          <p:cNvPicPr preferRelativeResize="0"/>
          <p:nvPr/>
        </p:nvPicPr>
        <p:blipFill>
          <a:blip r:embed="rId3">
            <a:alphaModFix/>
          </a:blip>
          <a:stretch>
            <a:fillRect/>
          </a:stretch>
        </p:blipFill>
        <p:spPr>
          <a:xfrm>
            <a:off x="710425" y="1089863"/>
            <a:ext cx="17266227" cy="8273986"/>
          </a:xfrm>
          <a:prstGeom prst="rect">
            <a:avLst/>
          </a:prstGeom>
          <a:noFill/>
          <a:ln>
            <a:noFill/>
          </a:ln>
          <a:effectLst>
            <a:outerShdw blurRad="371475" rotWithShape="0" algn="bl">
              <a:srgbClr val="4C1130">
                <a:alpha val="85000"/>
              </a:srgbClr>
            </a:outerShdw>
          </a:effectLst>
        </p:spPr>
      </p:pic>
      <p:sp>
        <p:nvSpPr>
          <p:cNvPr id="788" name="Google Shape;788;p61"/>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2" name="Shape 792"/>
        <p:cNvGrpSpPr/>
        <p:nvPr/>
      </p:nvGrpSpPr>
      <p:grpSpPr>
        <a:xfrm>
          <a:off x="0" y="0"/>
          <a:ext cx="0" cy="0"/>
          <a:chOff x="0" y="0"/>
          <a:chExt cx="0" cy="0"/>
        </a:xfrm>
      </p:grpSpPr>
      <p:sp>
        <p:nvSpPr>
          <p:cNvPr id="793" name="Google Shape;793;p62"/>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94" name="Google Shape;794;p62"/>
          <p:cNvGrpSpPr/>
          <p:nvPr/>
        </p:nvGrpSpPr>
        <p:grpSpPr>
          <a:xfrm>
            <a:off x="13" y="9568476"/>
            <a:ext cx="19007909" cy="1112345"/>
            <a:chOff x="13" y="9568476"/>
            <a:chExt cx="19007909" cy="1112345"/>
          </a:xfrm>
        </p:grpSpPr>
        <p:grpSp>
          <p:nvGrpSpPr>
            <p:cNvPr id="795" name="Google Shape;795;p62"/>
            <p:cNvGrpSpPr/>
            <p:nvPr/>
          </p:nvGrpSpPr>
          <p:grpSpPr>
            <a:xfrm>
              <a:off x="13" y="9568476"/>
              <a:ext cx="19007909" cy="1112258"/>
              <a:chOff x="-324645" y="2222500"/>
              <a:chExt cx="22260112" cy="1302563"/>
            </a:xfrm>
          </p:grpSpPr>
          <p:sp>
            <p:nvSpPr>
              <p:cNvPr id="796" name="Google Shape;796;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62"/>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9" name="Google Shape;799;p62"/>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00" name="Google Shape;800;p62"/>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1" name="Google Shape;801;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2" name="Google Shape;802;p62"/>
          <p:cNvSpPr/>
          <p:nvPr/>
        </p:nvSpPr>
        <p:spPr>
          <a:xfrm>
            <a:off x="25" y="93525"/>
            <a:ext cx="891061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6. Database Schema</a:t>
            </a:r>
            <a:endParaRPr b="1" i="0" sz="2000" u="none" cap="none" strike="noStrike">
              <a:solidFill>
                <a:schemeClr val="lt1"/>
              </a:solidFill>
              <a:latin typeface="Comic Sans MS"/>
              <a:ea typeface="Comic Sans MS"/>
              <a:cs typeface="Comic Sans MS"/>
              <a:sym typeface="Comic Sans MS"/>
            </a:endParaRPr>
          </a:p>
        </p:txBody>
      </p:sp>
      <p:grpSp>
        <p:nvGrpSpPr>
          <p:cNvPr id="803" name="Google Shape;803;p62"/>
          <p:cNvGrpSpPr/>
          <p:nvPr/>
        </p:nvGrpSpPr>
        <p:grpSpPr>
          <a:xfrm>
            <a:off x="13" y="9568476"/>
            <a:ext cx="19007909" cy="1112338"/>
            <a:chOff x="13" y="9568476"/>
            <a:chExt cx="19007909" cy="1112338"/>
          </a:xfrm>
        </p:grpSpPr>
        <p:grpSp>
          <p:nvGrpSpPr>
            <p:cNvPr id="804" name="Google Shape;804;p62"/>
            <p:cNvGrpSpPr/>
            <p:nvPr/>
          </p:nvGrpSpPr>
          <p:grpSpPr>
            <a:xfrm>
              <a:off x="13" y="9568476"/>
              <a:ext cx="19007909" cy="1112258"/>
              <a:chOff x="-324645" y="2222500"/>
              <a:chExt cx="22260112" cy="1302563"/>
            </a:xfrm>
          </p:grpSpPr>
          <p:sp>
            <p:nvSpPr>
              <p:cNvPr id="805" name="Google Shape;805;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62"/>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62"/>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09" name="Google Shape;809;p62"/>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811" name="Google Shape;811;p62"/>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812" name="Google Shape;812;p62" title="Database Schema.png"/>
          <p:cNvPicPr preferRelativeResize="0"/>
          <p:nvPr/>
        </p:nvPicPr>
        <p:blipFill>
          <a:blip r:embed="rId3">
            <a:alphaModFix/>
          </a:blip>
          <a:stretch>
            <a:fillRect/>
          </a:stretch>
        </p:blipFill>
        <p:spPr>
          <a:xfrm>
            <a:off x="2271500" y="1074550"/>
            <a:ext cx="14351401" cy="8369400"/>
          </a:xfrm>
          <a:prstGeom prst="rect">
            <a:avLst/>
          </a:prstGeom>
          <a:noFill/>
          <a:ln>
            <a:noFill/>
          </a:ln>
          <a:effectLst>
            <a:outerShdw blurRad="114300" rotWithShape="0" algn="bl"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